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05" r:id="rId1"/>
  </p:sldMasterIdLst>
  <p:sldIdLst>
    <p:sldId id="256" r:id="rId2"/>
    <p:sldId id="261" r:id="rId3"/>
    <p:sldId id="257" r:id="rId4"/>
    <p:sldId id="258" r:id="rId5"/>
    <p:sldId id="263" r:id="rId6"/>
    <p:sldId id="268" r:id="rId7"/>
    <p:sldId id="272" r:id="rId8"/>
    <p:sldId id="269" r:id="rId9"/>
    <p:sldId id="273" r:id="rId10"/>
    <p:sldId id="267" r:id="rId11"/>
    <p:sldId id="274" r:id="rId12"/>
    <p:sldId id="277" r:id="rId13"/>
    <p:sldId id="289" r:id="rId14"/>
    <p:sldId id="287" r:id="rId15"/>
    <p:sldId id="288" r:id="rId16"/>
    <p:sldId id="279" r:id="rId17"/>
    <p:sldId id="280" r:id="rId18"/>
    <p:sldId id="281" r:id="rId19"/>
    <p:sldId id="265" r:id="rId20"/>
    <p:sldId id="286" r:id="rId21"/>
    <p:sldId id="271"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71" d="100"/>
          <a:sy n="71" d="100"/>
        </p:scale>
        <p:origin x="1061"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una B" userId="67226769c1826f19" providerId="LiveId" clId="{5EEE39A8-CBE4-442F-A58D-0367DA9F0A5A}"/>
    <pc:docChg chg="undo custSel addSld delSld modSld">
      <pc:chgData name="Yamuna B" userId="67226769c1826f19" providerId="LiveId" clId="{5EEE39A8-CBE4-442F-A58D-0367DA9F0A5A}" dt="2024-04-02T07:01:38.688" v="1523" actId="1076"/>
      <pc:docMkLst>
        <pc:docMk/>
      </pc:docMkLst>
      <pc:sldChg chg="modSp mod">
        <pc:chgData name="Yamuna B" userId="67226769c1826f19" providerId="LiveId" clId="{5EEE39A8-CBE4-442F-A58D-0367DA9F0A5A}" dt="2024-04-01T06:28:02.776" v="299" actId="20577"/>
        <pc:sldMkLst>
          <pc:docMk/>
          <pc:sldMk cId="566198818" sldId="256"/>
        </pc:sldMkLst>
        <pc:spChg chg="mod">
          <ac:chgData name="Yamuna B" userId="67226769c1826f19" providerId="LiveId" clId="{5EEE39A8-CBE4-442F-A58D-0367DA9F0A5A}" dt="2024-04-01T06:28:02.776" v="299" actId="20577"/>
          <ac:spMkLst>
            <pc:docMk/>
            <pc:sldMk cId="566198818" sldId="256"/>
            <ac:spMk id="3" creationId="{B9D53CC8-CDD3-AFFE-E819-5B8F2B58AB14}"/>
          </ac:spMkLst>
        </pc:spChg>
      </pc:sldChg>
      <pc:sldChg chg="addSp delSp modSp mod">
        <pc:chgData name="Yamuna B" userId="67226769c1826f19" providerId="LiveId" clId="{5EEE39A8-CBE4-442F-A58D-0367DA9F0A5A}" dt="2024-04-01T06:34:27.833" v="323" actId="14100"/>
        <pc:sldMkLst>
          <pc:docMk/>
          <pc:sldMk cId="1381647068" sldId="257"/>
        </pc:sldMkLst>
        <pc:picChg chg="add del mod">
          <ac:chgData name="Yamuna B" userId="67226769c1826f19" providerId="LiveId" clId="{5EEE39A8-CBE4-442F-A58D-0367DA9F0A5A}" dt="2024-04-01T06:33:24.388" v="311" actId="21"/>
          <ac:picMkLst>
            <pc:docMk/>
            <pc:sldMk cId="1381647068" sldId="257"/>
            <ac:picMk id="4" creationId="{C58794D8-6B0B-8177-EE06-2C61A0CF8F80}"/>
          </ac:picMkLst>
        </pc:picChg>
        <pc:picChg chg="del">
          <ac:chgData name="Yamuna B" userId="67226769c1826f19" providerId="LiveId" clId="{5EEE39A8-CBE4-442F-A58D-0367DA9F0A5A}" dt="2024-04-01T06:31:42.997" v="300" actId="21"/>
          <ac:picMkLst>
            <pc:docMk/>
            <pc:sldMk cId="1381647068" sldId="257"/>
            <ac:picMk id="5" creationId="{C58794D8-6B0B-8177-EE06-2C61A0CF8F80}"/>
          </ac:picMkLst>
        </pc:picChg>
        <pc:picChg chg="add del mod">
          <ac:chgData name="Yamuna B" userId="67226769c1826f19" providerId="LiveId" clId="{5EEE39A8-CBE4-442F-A58D-0367DA9F0A5A}" dt="2024-04-01T06:33:01.626" v="309" actId="14100"/>
          <ac:picMkLst>
            <pc:docMk/>
            <pc:sldMk cId="1381647068" sldId="257"/>
            <ac:picMk id="6" creationId="{769B876D-3F3B-3F5A-0033-C0C45D6E92A1}"/>
          </ac:picMkLst>
        </pc:picChg>
        <pc:picChg chg="add del mod">
          <ac:chgData name="Yamuna B" userId="67226769c1826f19" providerId="LiveId" clId="{5EEE39A8-CBE4-442F-A58D-0367DA9F0A5A}" dt="2024-04-01T06:33:01.626" v="309" actId="14100"/>
          <ac:picMkLst>
            <pc:docMk/>
            <pc:sldMk cId="1381647068" sldId="257"/>
            <ac:picMk id="7" creationId="{B2F2EC82-2538-351F-CBC8-DF776048B33B}"/>
          </ac:picMkLst>
        </pc:picChg>
        <pc:picChg chg="add mod">
          <ac:chgData name="Yamuna B" userId="67226769c1826f19" providerId="LiveId" clId="{5EEE39A8-CBE4-442F-A58D-0367DA9F0A5A}" dt="2024-04-01T06:32:53.654" v="307"/>
          <ac:picMkLst>
            <pc:docMk/>
            <pc:sldMk cId="1381647068" sldId="257"/>
            <ac:picMk id="8" creationId="{81CAD9EB-E8D0-D4B1-5D52-F3F37C22E035}"/>
          </ac:picMkLst>
        </pc:picChg>
        <pc:picChg chg="add mod">
          <ac:chgData name="Yamuna B" userId="67226769c1826f19" providerId="LiveId" clId="{5EEE39A8-CBE4-442F-A58D-0367DA9F0A5A}" dt="2024-04-01T06:32:53.654" v="307"/>
          <ac:picMkLst>
            <pc:docMk/>
            <pc:sldMk cId="1381647068" sldId="257"/>
            <ac:picMk id="9" creationId="{A31A42CE-9FE9-BA5C-1DDE-F0D76233A187}"/>
          </ac:picMkLst>
        </pc:picChg>
        <pc:picChg chg="add del mod">
          <ac:chgData name="Yamuna B" userId="67226769c1826f19" providerId="LiveId" clId="{5EEE39A8-CBE4-442F-A58D-0367DA9F0A5A}" dt="2024-04-01T06:33:46.736" v="313" actId="478"/>
          <ac:picMkLst>
            <pc:docMk/>
            <pc:sldMk cId="1381647068" sldId="257"/>
            <ac:picMk id="10" creationId="{C58794D8-6B0B-8177-EE06-2C61A0CF8F80}"/>
          </ac:picMkLst>
        </pc:picChg>
        <pc:picChg chg="add del">
          <ac:chgData name="Yamuna B" userId="67226769c1826f19" providerId="LiveId" clId="{5EEE39A8-CBE4-442F-A58D-0367DA9F0A5A}" dt="2024-04-01T06:33:03.142" v="310" actId="21"/>
          <ac:picMkLst>
            <pc:docMk/>
            <pc:sldMk cId="1381647068" sldId="257"/>
            <ac:picMk id="1026" creationId="{5B4F32C5-AD49-4CED-BE76-BD9C23A5CE9D}"/>
          </ac:picMkLst>
        </pc:picChg>
        <pc:picChg chg="add mod">
          <ac:chgData name="Yamuna B" userId="67226769c1826f19" providerId="LiveId" clId="{5EEE39A8-CBE4-442F-A58D-0367DA9F0A5A}" dt="2024-04-01T06:34:27.833" v="323" actId="14100"/>
          <ac:picMkLst>
            <pc:docMk/>
            <pc:sldMk cId="1381647068" sldId="257"/>
            <ac:picMk id="1028" creationId="{C63A2734-4DF9-E7C6-1C98-5D5B475B8EA9}"/>
          </ac:picMkLst>
        </pc:picChg>
      </pc:sldChg>
      <pc:sldChg chg="modSp mod">
        <pc:chgData name="Yamuna B" userId="67226769c1826f19" providerId="LiveId" clId="{5EEE39A8-CBE4-442F-A58D-0367DA9F0A5A}" dt="2024-04-01T17:08:03.623" v="580" actId="14100"/>
        <pc:sldMkLst>
          <pc:docMk/>
          <pc:sldMk cId="3908607871" sldId="258"/>
        </pc:sldMkLst>
        <pc:spChg chg="mod">
          <ac:chgData name="Yamuna B" userId="67226769c1826f19" providerId="LiveId" clId="{5EEE39A8-CBE4-442F-A58D-0367DA9F0A5A}" dt="2024-04-01T17:08:03.623" v="580" actId="14100"/>
          <ac:spMkLst>
            <pc:docMk/>
            <pc:sldMk cId="3908607871" sldId="258"/>
            <ac:spMk id="3" creationId="{E32CB5E5-5176-7769-8381-307ABE0A2DFC}"/>
          </ac:spMkLst>
        </pc:spChg>
      </pc:sldChg>
      <pc:sldChg chg="addSp delSp modSp mod">
        <pc:chgData name="Yamuna B" userId="67226769c1826f19" providerId="LiveId" clId="{5EEE39A8-CBE4-442F-A58D-0367DA9F0A5A}" dt="2024-04-01T06:48:20.665" v="409" actId="14100"/>
        <pc:sldMkLst>
          <pc:docMk/>
          <pc:sldMk cId="1587620418" sldId="261"/>
        </pc:sldMkLst>
        <pc:spChg chg="del mod">
          <ac:chgData name="Yamuna B" userId="67226769c1826f19" providerId="LiveId" clId="{5EEE39A8-CBE4-442F-A58D-0367DA9F0A5A}" dt="2024-04-01T06:47:27.442" v="398" actId="478"/>
          <ac:spMkLst>
            <pc:docMk/>
            <pc:sldMk cId="1587620418" sldId="261"/>
            <ac:spMk id="2" creationId="{3852202C-AFAC-1631-815B-0A39C25BEF3D}"/>
          </ac:spMkLst>
        </pc:spChg>
        <pc:spChg chg="mod">
          <ac:chgData name="Yamuna B" userId="67226769c1826f19" providerId="LiveId" clId="{5EEE39A8-CBE4-442F-A58D-0367DA9F0A5A}" dt="2024-04-01T06:44:32.957" v="375" actId="1076"/>
          <ac:spMkLst>
            <pc:docMk/>
            <pc:sldMk cId="1587620418" sldId="261"/>
            <ac:spMk id="3" creationId="{9144BFBF-1B68-B6AE-B111-BEC05A84C035}"/>
          </ac:spMkLst>
        </pc:spChg>
        <pc:picChg chg="add del">
          <ac:chgData name="Yamuna B" userId="67226769c1826f19" providerId="LiveId" clId="{5EEE39A8-CBE4-442F-A58D-0367DA9F0A5A}" dt="2024-04-01T06:46:27.463" v="391" actId="478"/>
          <ac:picMkLst>
            <pc:docMk/>
            <pc:sldMk cId="1587620418" sldId="261"/>
            <ac:picMk id="5" creationId="{34D4B42D-D8B2-8394-59AC-16E408B5F6E7}"/>
          </ac:picMkLst>
        </pc:picChg>
        <pc:picChg chg="add mod">
          <ac:chgData name="Yamuna B" userId="67226769c1826f19" providerId="LiveId" clId="{5EEE39A8-CBE4-442F-A58D-0367DA9F0A5A}" dt="2024-04-01T06:44:32.957" v="375" actId="1076"/>
          <ac:picMkLst>
            <pc:docMk/>
            <pc:sldMk cId="1587620418" sldId="261"/>
            <ac:picMk id="2050" creationId="{75525C8F-ED1C-871B-6CE7-9167BF0017BC}"/>
          </ac:picMkLst>
        </pc:picChg>
        <pc:picChg chg="add mod">
          <ac:chgData name="Yamuna B" userId="67226769c1826f19" providerId="LiveId" clId="{5EEE39A8-CBE4-442F-A58D-0367DA9F0A5A}" dt="2024-04-01T06:48:20.665" v="409" actId="14100"/>
          <ac:picMkLst>
            <pc:docMk/>
            <pc:sldMk cId="1587620418" sldId="261"/>
            <ac:picMk id="2052" creationId="{F8E32AFD-C161-436E-5029-6B72DD0C9434}"/>
          </ac:picMkLst>
        </pc:picChg>
      </pc:sldChg>
      <pc:sldChg chg="modSp mod">
        <pc:chgData name="Yamuna B" userId="67226769c1826f19" providerId="LiveId" clId="{5EEE39A8-CBE4-442F-A58D-0367DA9F0A5A}" dt="2024-04-01T06:57:53.751" v="437" actId="27636"/>
        <pc:sldMkLst>
          <pc:docMk/>
          <pc:sldMk cId="1006939362" sldId="263"/>
        </pc:sldMkLst>
        <pc:spChg chg="mod">
          <ac:chgData name="Yamuna B" userId="67226769c1826f19" providerId="LiveId" clId="{5EEE39A8-CBE4-442F-A58D-0367DA9F0A5A}" dt="2024-04-01T06:57:53.751" v="437" actId="27636"/>
          <ac:spMkLst>
            <pc:docMk/>
            <pc:sldMk cId="1006939362" sldId="263"/>
            <ac:spMk id="2" creationId="{23627C05-AC50-A14F-DB8B-14A09FD48196}"/>
          </ac:spMkLst>
        </pc:spChg>
        <pc:spChg chg="mod">
          <ac:chgData name="Yamuna B" userId="67226769c1826f19" providerId="LiveId" clId="{5EEE39A8-CBE4-442F-A58D-0367DA9F0A5A}" dt="2024-04-01T06:57:41.383" v="435" actId="255"/>
          <ac:spMkLst>
            <pc:docMk/>
            <pc:sldMk cId="1006939362" sldId="263"/>
            <ac:spMk id="3" creationId="{67641502-1416-1082-83CF-179690B3790A}"/>
          </ac:spMkLst>
        </pc:spChg>
      </pc:sldChg>
      <pc:sldChg chg="addSp delSp modSp mod">
        <pc:chgData name="Yamuna B" userId="67226769c1826f19" providerId="LiveId" clId="{5EEE39A8-CBE4-442F-A58D-0367DA9F0A5A}" dt="2024-04-02T07:01:38.688" v="1523" actId="1076"/>
        <pc:sldMkLst>
          <pc:docMk/>
          <pc:sldMk cId="3680604648" sldId="264"/>
        </pc:sldMkLst>
        <pc:spChg chg="mod">
          <ac:chgData name="Yamuna B" userId="67226769c1826f19" providerId="LiveId" clId="{5EEE39A8-CBE4-442F-A58D-0367DA9F0A5A}" dt="2024-04-02T06:58:06.157" v="1488" actId="1076"/>
          <ac:spMkLst>
            <pc:docMk/>
            <pc:sldMk cId="3680604648" sldId="264"/>
            <ac:spMk id="2" creationId="{FBAD05E8-F17A-6382-3B24-707B29655DC4}"/>
          </ac:spMkLst>
        </pc:spChg>
        <pc:spChg chg="add mod">
          <ac:chgData name="Yamuna B" userId="67226769c1826f19" providerId="LiveId" clId="{5EEE39A8-CBE4-442F-A58D-0367DA9F0A5A}" dt="2024-04-02T06:56:56.728" v="1478" actId="478"/>
          <ac:spMkLst>
            <pc:docMk/>
            <pc:sldMk cId="3680604648" sldId="264"/>
            <ac:spMk id="4" creationId="{9D2E2F59-1687-7C1F-233C-FB76BD8053DF}"/>
          </ac:spMkLst>
        </pc:spChg>
        <pc:spChg chg="add del">
          <ac:chgData name="Yamuna B" userId="67226769c1826f19" providerId="LiveId" clId="{5EEE39A8-CBE4-442F-A58D-0367DA9F0A5A}" dt="2024-04-02T06:57:59.251" v="1486" actId="478"/>
          <ac:spMkLst>
            <pc:docMk/>
            <pc:sldMk cId="3680604648" sldId="264"/>
            <ac:spMk id="8" creationId="{B35B44FB-E892-7A0F-5667-C9784FA069FD}"/>
          </ac:spMkLst>
        </pc:spChg>
        <pc:spChg chg="add mod">
          <ac:chgData name="Yamuna B" userId="67226769c1826f19" providerId="LiveId" clId="{5EEE39A8-CBE4-442F-A58D-0367DA9F0A5A}" dt="2024-04-02T07:01:38.688" v="1523" actId="1076"/>
          <ac:spMkLst>
            <pc:docMk/>
            <pc:sldMk cId="3680604648" sldId="264"/>
            <ac:spMk id="10" creationId="{D76EE5D1-A853-93CB-8C3A-5E9E7E2801E9}"/>
          </ac:spMkLst>
        </pc:spChg>
        <pc:picChg chg="del">
          <ac:chgData name="Yamuna B" userId="67226769c1826f19" providerId="LiveId" clId="{5EEE39A8-CBE4-442F-A58D-0367DA9F0A5A}" dt="2024-04-02T06:56:56.728" v="1478" actId="478"/>
          <ac:picMkLst>
            <pc:docMk/>
            <pc:sldMk cId="3680604648" sldId="264"/>
            <ac:picMk id="5" creationId="{5B34087B-5FAD-6680-FE6C-B431869D8F12}"/>
          </ac:picMkLst>
        </pc:picChg>
        <pc:picChg chg="add mod">
          <ac:chgData name="Yamuna B" userId="67226769c1826f19" providerId="LiveId" clId="{5EEE39A8-CBE4-442F-A58D-0367DA9F0A5A}" dt="2024-04-02T07:01:14.224" v="1518" actId="1076"/>
          <ac:picMkLst>
            <pc:docMk/>
            <pc:sldMk cId="3680604648" sldId="264"/>
            <ac:picMk id="6" creationId="{96520E10-CA2C-418D-7EC0-C7B95B42F4E9}"/>
          </ac:picMkLst>
        </pc:picChg>
      </pc:sldChg>
      <pc:sldChg chg="del">
        <pc:chgData name="Yamuna B" userId="67226769c1826f19" providerId="LiveId" clId="{5EEE39A8-CBE4-442F-A58D-0367DA9F0A5A}" dt="2024-04-02T06:16:26.044" v="1182" actId="47"/>
        <pc:sldMkLst>
          <pc:docMk/>
          <pc:sldMk cId="187529313" sldId="266"/>
        </pc:sldMkLst>
      </pc:sldChg>
      <pc:sldChg chg="modSp mod">
        <pc:chgData name="Yamuna B" userId="67226769c1826f19" providerId="LiveId" clId="{5EEE39A8-CBE4-442F-A58D-0367DA9F0A5A}" dt="2024-04-02T04:48:35.490" v="1173" actId="20577"/>
        <pc:sldMkLst>
          <pc:docMk/>
          <pc:sldMk cId="3078731898" sldId="267"/>
        </pc:sldMkLst>
        <pc:spChg chg="mod">
          <ac:chgData name="Yamuna B" userId="67226769c1826f19" providerId="LiveId" clId="{5EEE39A8-CBE4-442F-A58D-0367DA9F0A5A}" dt="2024-04-02T04:48:35.490" v="1173" actId="20577"/>
          <ac:spMkLst>
            <pc:docMk/>
            <pc:sldMk cId="3078731898" sldId="267"/>
            <ac:spMk id="3" creationId="{F421A175-1A0B-556C-5144-BB005C1FB1FE}"/>
          </ac:spMkLst>
        </pc:spChg>
      </pc:sldChg>
      <pc:sldChg chg="addSp modSp mod">
        <pc:chgData name="Yamuna B" userId="67226769c1826f19" providerId="LiveId" clId="{5EEE39A8-CBE4-442F-A58D-0367DA9F0A5A}" dt="2024-04-01T17:08:22.765" v="581" actId="14100"/>
        <pc:sldMkLst>
          <pc:docMk/>
          <pc:sldMk cId="3019178386" sldId="268"/>
        </pc:sldMkLst>
        <pc:spChg chg="mod">
          <ac:chgData name="Yamuna B" userId="67226769c1826f19" providerId="LiveId" clId="{5EEE39A8-CBE4-442F-A58D-0367DA9F0A5A}" dt="2024-04-01T07:04:26.586" v="459" actId="14100"/>
          <ac:spMkLst>
            <pc:docMk/>
            <pc:sldMk cId="3019178386" sldId="268"/>
            <ac:spMk id="2" creationId="{80ABFF49-AEAC-029A-0D88-7E2C8CA8FE8A}"/>
          </ac:spMkLst>
        </pc:spChg>
        <pc:spChg chg="mod">
          <ac:chgData name="Yamuna B" userId="67226769c1826f19" providerId="LiveId" clId="{5EEE39A8-CBE4-442F-A58D-0367DA9F0A5A}" dt="2024-04-01T17:08:22.765" v="581" actId="14100"/>
          <ac:spMkLst>
            <pc:docMk/>
            <pc:sldMk cId="3019178386" sldId="268"/>
            <ac:spMk id="3" creationId="{C8F9FB61-63DD-DCFD-7781-007A3EC1DE6D}"/>
          </ac:spMkLst>
        </pc:spChg>
        <pc:spChg chg="add">
          <ac:chgData name="Yamuna B" userId="67226769c1826f19" providerId="LiveId" clId="{5EEE39A8-CBE4-442F-A58D-0367DA9F0A5A}" dt="2024-04-01T07:01:44.042" v="439"/>
          <ac:spMkLst>
            <pc:docMk/>
            <pc:sldMk cId="3019178386" sldId="268"/>
            <ac:spMk id="4" creationId="{68C31D82-07F1-11B6-769D-D49CB212094F}"/>
          </ac:spMkLst>
        </pc:spChg>
        <pc:spChg chg="add">
          <ac:chgData name="Yamuna B" userId="67226769c1826f19" providerId="LiveId" clId="{5EEE39A8-CBE4-442F-A58D-0367DA9F0A5A}" dt="2024-04-01T07:01:44.042" v="439"/>
          <ac:spMkLst>
            <pc:docMk/>
            <pc:sldMk cId="3019178386" sldId="268"/>
            <ac:spMk id="5" creationId="{864B8259-24F9-123B-7DFB-A04C86010650}"/>
          </ac:spMkLst>
        </pc:spChg>
        <pc:spChg chg="add">
          <ac:chgData name="Yamuna B" userId="67226769c1826f19" providerId="LiveId" clId="{5EEE39A8-CBE4-442F-A58D-0367DA9F0A5A}" dt="2024-04-01T07:01:59.670" v="440"/>
          <ac:spMkLst>
            <pc:docMk/>
            <pc:sldMk cId="3019178386" sldId="268"/>
            <ac:spMk id="6" creationId="{EA6AF934-CA80-A59D-6AB7-1C03AAF17ADC}"/>
          </ac:spMkLst>
        </pc:spChg>
        <pc:spChg chg="add">
          <ac:chgData name="Yamuna B" userId="67226769c1826f19" providerId="LiveId" clId="{5EEE39A8-CBE4-442F-A58D-0367DA9F0A5A}" dt="2024-04-01T07:01:59.670" v="440"/>
          <ac:spMkLst>
            <pc:docMk/>
            <pc:sldMk cId="3019178386" sldId="268"/>
            <ac:spMk id="7" creationId="{471DA5D3-B586-1782-C08E-54B76489F084}"/>
          </ac:spMkLst>
        </pc:spChg>
        <pc:spChg chg="add">
          <ac:chgData name="Yamuna B" userId="67226769c1826f19" providerId="LiveId" clId="{5EEE39A8-CBE4-442F-A58D-0367DA9F0A5A}" dt="2024-04-01T07:02:22.785" v="442"/>
          <ac:spMkLst>
            <pc:docMk/>
            <pc:sldMk cId="3019178386" sldId="268"/>
            <ac:spMk id="8" creationId="{0358BD0C-45DA-5F82-F702-15CDDBB0F176}"/>
          </ac:spMkLst>
        </pc:spChg>
        <pc:spChg chg="add">
          <ac:chgData name="Yamuna B" userId="67226769c1826f19" providerId="LiveId" clId="{5EEE39A8-CBE4-442F-A58D-0367DA9F0A5A}" dt="2024-04-01T07:02:22.785" v="442"/>
          <ac:spMkLst>
            <pc:docMk/>
            <pc:sldMk cId="3019178386" sldId="268"/>
            <ac:spMk id="9" creationId="{7B741B39-421F-DEEA-B515-6B8C8BDFCBAF}"/>
          </ac:spMkLst>
        </pc:spChg>
        <pc:spChg chg="add">
          <ac:chgData name="Yamuna B" userId="67226769c1826f19" providerId="LiveId" clId="{5EEE39A8-CBE4-442F-A58D-0367DA9F0A5A}" dt="2024-04-01T07:02:44.129" v="445"/>
          <ac:spMkLst>
            <pc:docMk/>
            <pc:sldMk cId="3019178386" sldId="268"/>
            <ac:spMk id="10" creationId="{0555246A-65E6-3F1D-6FBF-769E71AC987D}"/>
          </ac:spMkLst>
        </pc:spChg>
        <pc:spChg chg="add">
          <ac:chgData name="Yamuna B" userId="67226769c1826f19" providerId="LiveId" clId="{5EEE39A8-CBE4-442F-A58D-0367DA9F0A5A}" dt="2024-04-01T07:02:44.129" v="445"/>
          <ac:spMkLst>
            <pc:docMk/>
            <pc:sldMk cId="3019178386" sldId="268"/>
            <ac:spMk id="11" creationId="{2D492892-F0CF-48AF-717A-6B4FD464B567}"/>
          </ac:spMkLst>
        </pc:spChg>
      </pc:sldChg>
      <pc:sldChg chg="modSp mod">
        <pc:chgData name="Yamuna B" userId="67226769c1826f19" providerId="LiveId" clId="{5EEE39A8-CBE4-442F-A58D-0367DA9F0A5A}" dt="2024-04-01T17:29:05.459" v="592" actId="1076"/>
        <pc:sldMkLst>
          <pc:docMk/>
          <pc:sldMk cId="3130033944" sldId="269"/>
        </pc:sldMkLst>
        <pc:spChg chg="mod">
          <ac:chgData name="Yamuna B" userId="67226769c1826f19" providerId="LiveId" clId="{5EEE39A8-CBE4-442F-A58D-0367DA9F0A5A}" dt="2024-04-01T17:28:08.358" v="588" actId="14100"/>
          <ac:spMkLst>
            <pc:docMk/>
            <pc:sldMk cId="3130033944" sldId="269"/>
            <ac:spMk id="2" creationId="{E22BECC4-6F33-6983-BEBC-0617105BF00B}"/>
          </ac:spMkLst>
        </pc:spChg>
        <pc:spChg chg="mod">
          <ac:chgData name="Yamuna B" userId="67226769c1826f19" providerId="LiveId" clId="{5EEE39A8-CBE4-442F-A58D-0367DA9F0A5A}" dt="2024-04-01T17:29:05.459" v="592" actId="1076"/>
          <ac:spMkLst>
            <pc:docMk/>
            <pc:sldMk cId="3130033944" sldId="269"/>
            <ac:spMk id="3" creationId="{95DFC291-B645-B7BB-4CC9-5B22F6A83329}"/>
          </ac:spMkLst>
        </pc:spChg>
      </pc:sldChg>
      <pc:sldChg chg="modSp mod">
        <pc:chgData name="Yamuna B" userId="67226769c1826f19" providerId="LiveId" clId="{5EEE39A8-CBE4-442F-A58D-0367DA9F0A5A}" dt="2024-04-01T17:43:02.788" v="686" actId="27636"/>
        <pc:sldMkLst>
          <pc:docMk/>
          <pc:sldMk cId="4124221249" sldId="272"/>
        </pc:sldMkLst>
        <pc:spChg chg="mod">
          <ac:chgData name="Yamuna B" userId="67226769c1826f19" providerId="LiveId" clId="{5EEE39A8-CBE4-442F-A58D-0367DA9F0A5A}" dt="2024-04-01T17:43:02.788" v="686" actId="27636"/>
          <ac:spMkLst>
            <pc:docMk/>
            <pc:sldMk cId="4124221249" sldId="272"/>
            <ac:spMk id="2" creationId="{62594A94-0AF2-9A05-B65B-232D40700C11}"/>
          </ac:spMkLst>
        </pc:spChg>
        <pc:spChg chg="mod">
          <ac:chgData name="Yamuna B" userId="67226769c1826f19" providerId="LiveId" clId="{5EEE39A8-CBE4-442F-A58D-0367DA9F0A5A}" dt="2024-04-01T17:42:55.268" v="684" actId="14100"/>
          <ac:spMkLst>
            <pc:docMk/>
            <pc:sldMk cId="4124221249" sldId="272"/>
            <ac:spMk id="3" creationId="{FD825A97-76C6-E085-A355-EE24C41D3ED4}"/>
          </ac:spMkLst>
        </pc:spChg>
      </pc:sldChg>
      <pc:sldChg chg="addSp delSp modSp mod">
        <pc:chgData name="Yamuna B" userId="67226769c1826f19" providerId="LiveId" clId="{5EEE39A8-CBE4-442F-A58D-0367DA9F0A5A}" dt="2024-04-01T17:37:35.928" v="661" actId="14100"/>
        <pc:sldMkLst>
          <pc:docMk/>
          <pc:sldMk cId="1226700989" sldId="273"/>
        </pc:sldMkLst>
        <pc:spChg chg="mod">
          <ac:chgData name="Yamuna B" userId="67226769c1826f19" providerId="LiveId" clId="{5EEE39A8-CBE4-442F-A58D-0367DA9F0A5A}" dt="2024-04-01T17:37:35.928" v="661" actId="14100"/>
          <ac:spMkLst>
            <pc:docMk/>
            <pc:sldMk cId="1226700989" sldId="273"/>
            <ac:spMk id="3" creationId="{EF5AEC20-1FC6-0C8E-8AD5-3266896E93BF}"/>
          </ac:spMkLst>
        </pc:spChg>
        <pc:spChg chg="add del">
          <ac:chgData name="Yamuna B" userId="67226769c1826f19" providerId="LiveId" clId="{5EEE39A8-CBE4-442F-A58D-0367DA9F0A5A}" dt="2024-04-01T17:36:05.561" v="632" actId="22"/>
          <ac:spMkLst>
            <pc:docMk/>
            <pc:sldMk cId="1226700989" sldId="273"/>
            <ac:spMk id="4" creationId="{DD3A964C-E0D1-72A1-0CC6-888E2A1CC00B}"/>
          </ac:spMkLst>
        </pc:spChg>
      </pc:sldChg>
      <pc:sldChg chg="addSp delSp modSp mod">
        <pc:chgData name="Yamuna B" userId="67226769c1826f19" providerId="LiveId" clId="{5EEE39A8-CBE4-442F-A58D-0367DA9F0A5A}" dt="2024-04-02T06:21:27.804" v="1222" actId="1076"/>
        <pc:sldMkLst>
          <pc:docMk/>
          <pc:sldMk cId="3698857168" sldId="274"/>
        </pc:sldMkLst>
        <pc:spChg chg="mod">
          <ac:chgData name="Yamuna B" userId="67226769c1826f19" providerId="LiveId" clId="{5EEE39A8-CBE4-442F-A58D-0367DA9F0A5A}" dt="2024-04-02T06:21:27.804" v="1222" actId="1076"/>
          <ac:spMkLst>
            <pc:docMk/>
            <pc:sldMk cId="3698857168" sldId="274"/>
            <ac:spMk id="4" creationId="{33A8F0F7-F0BC-F2F6-A28E-6D57E4FE6198}"/>
          </ac:spMkLst>
        </pc:spChg>
        <pc:spChg chg="add del mod">
          <ac:chgData name="Yamuna B" userId="67226769c1826f19" providerId="LiveId" clId="{5EEE39A8-CBE4-442F-A58D-0367DA9F0A5A}" dt="2024-04-02T06:16:00.294" v="1179" actId="478"/>
          <ac:spMkLst>
            <pc:docMk/>
            <pc:sldMk cId="3698857168" sldId="274"/>
            <ac:spMk id="10" creationId="{8845FD67-BED0-3DF8-A021-78D01ACFD6AD}"/>
          </ac:spMkLst>
        </pc:spChg>
        <pc:picChg chg="add del mod">
          <ac:chgData name="Yamuna B" userId="67226769c1826f19" providerId="LiveId" clId="{5EEE39A8-CBE4-442F-A58D-0367DA9F0A5A}" dt="2024-04-02T06:20:44.343" v="1219" actId="478"/>
          <ac:picMkLst>
            <pc:docMk/>
            <pc:sldMk cId="3698857168" sldId="274"/>
            <ac:picMk id="3" creationId="{B4200CF2-D09C-8DB9-153B-54C9D285D026}"/>
          </ac:picMkLst>
        </pc:picChg>
        <pc:picChg chg="del mod">
          <ac:chgData name="Yamuna B" userId="67226769c1826f19" providerId="LiveId" clId="{5EEE39A8-CBE4-442F-A58D-0367DA9F0A5A}" dt="2024-04-02T06:15:55.515" v="1178" actId="478"/>
          <ac:picMkLst>
            <pc:docMk/>
            <pc:sldMk cId="3698857168" sldId="274"/>
            <ac:picMk id="5" creationId="{CE968732-0332-08E1-542A-A135AE50EA03}"/>
          </ac:picMkLst>
        </pc:picChg>
        <pc:picChg chg="add del mod">
          <ac:chgData name="Yamuna B" userId="67226769c1826f19" providerId="LiveId" clId="{5EEE39A8-CBE4-442F-A58D-0367DA9F0A5A}" dt="2024-04-02T06:15:53.558" v="1177" actId="478"/>
          <ac:picMkLst>
            <pc:docMk/>
            <pc:sldMk cId="3698857168" sldId="274"/>
            <ac:picMk id="6" creationId="{23C5CF7B-4884-B2BA-62EE-239325147F14}"/>
          </ac:picMkLst>
        </pc:picChg>
        <pc:picChg chg="del">
          <ac:chgData name="Yamuna B" userId="67226769c1826f19" providerId="LiveId" clId="{5EEE39A8-CBE4-442F-A58D-0367DA9F0A5A}" dt="2024-04-02T04:12:20.668" v="812" actId="478"/>
          <ac:picMkLst>
            <pc:docMk/>
            <pc:sldMk cId="3698857168" sldId="274"/>
            <ac:picMk id="7" creationId="{D1B4F443-1C79-71E7-59B5-1C72F7C63848}"/>
          </ac:picMkLst>
        </pc:picChg>
        <pc:picChg chg="add del mod">
          <ac:chgData name="Yamuna B" userId="67226769c1826f19" providerId="LiveId" clId="{5EEE39A8-CBE4-442F-A58D-0367DA9F0A5A}" dt="2024-04-02T04:18:30.007" v="852"/>
          <ac:picMkLst>
            <pc:docMk/>
            <pc:sldMk cId="3698857168" sldId="274"/>
            <ac:picMk id="8" creationId="{E3CD303C-9028-642B-364C-5BBE8DF46E6B}"/>
          </ac:picMkLst>
        </pc:picChg>
        <pc:picChg chg="add mod">
          <ac:chgData name="Yamuna B" userId="67226769c1826f19" providerId="LiveId" clId="{5EEE39A8-CBE4-442F-A58D-0367DA9F0A5A}" dt="2024-04-02T06:21:23.057" v="1221" actId="1076"/>
          <ac:picMkLst>
            <pc:docMk/>
            <pc:sldMk cId="3698857168" sldId="274"/>
            <ac:picMk id="11" creationId="{B4ECC65C-5C14-F75B-656E-B7954C553128}"/>
          </ac:picMkLst>
        </pc:picChg>
      </pc:sldChg>
      <pc:sldChg chg="del">
        <pc:chgData name="Yamuna B" userId="67226769c1826f19" providerId="LiveId" clId="{5EEE39A8-CBE4-442F-A58D-0367DA9F0A5A}" dt="2024-04-02T06:16:37.197" v="1185" actId="47"/>
        <pc:sldMkLst>
          <pc:docMk/>
          <pc:sldMk cId="3803638971" sldId="275"/>
        </pc:sldMkLst>
      </pc:sldChg>
      <pc:sldChg chg="del">
        <pc:chgData name="Yamuna B" userId="67226769c1826f19" providerId="LiveId" clId="{5EEE39A8-CBE4-442F-A58D-0367DA9F0A5A}" dt="2024-04-02T06:16:38.087" v="1186" actId="47"/>
        <pc:sldMkLst>
          <pc:docMk/>
          <pc:sldMk cId="3343701186" sldId="276"/>
        </pc:sldMkLst>
      </pc:sldChg>
      <pc:sldChg chg="addSp delSp modSp mod">
        <pc:chgData name="Yamuna B" userId="67226769c1826f19" providerId="LiveId" clId="{5EEE39A8-CBE4-442F-A58D-0367DA9F0A5A}" dt="2024-04-02T06:20:16.931" v="1217" actId="1076"/>
        <pc:sldMkLst>
          <pc:docMk/>
          <pc:sldMk cId="2140993374" sldId="277"/>
        </pc:sldMkLst>
        <pc:spChg chg="mod">
          <ac:chgData name="Yamuna B" userId="67226769c1826f19" providerId="LiveId" clId="{5EEE39A8-CBE4-442F-A58D-0367DA9F0A5A}" dt="2024-04-02T06:20:12.510" v="1216" actId="1076"/>
          <ac:spMkLst>
            <pc:docMk/>
            <pc:sldMk cId="2140993374" sldId="277"/>
            <ac:spMk id="2" creationId="{77BB8F10-516B-91EA-71DA-778ACF66BBA7}"/>
          </ac:spMkLst>
        </pc:spChg>
        <pc:spChg chg="mod">
          <ac:chgData name="Yamuna B" userId="67226769c1826f19" providerId="LiveId" clId="{5EEE39A8-CBE4-442F-A58D-0367DA9F0A5A}" dt="2024-04-02T06:19:20.331" v="1196" actId="1076"/>
          <ac:spMkLst>
            <pc:docMk/>
            <pc:sldMk cId="2140993374" sldId="277"/>
            <ac:spMk id="4" creationId="{751DA5F7-84D2-F48B-7E17-82AC87C73CC7}"/>
          </ac:spMkLst>
        </pc:spChg>
        <pc:spChg chg="add del mod">
          <ac:chgData name="Yamuna B" userId="67226769c1826f19" providerId="LiveId" clId="{5EEE39A8-CBE4-442F-A58D-0367DA9F0A5A}" dt="2024-04-02T06:18:59.514" v="1191" actId="478"/>
          <ac:spMkLst>
            <pc:docMk/>
            <pc:sldMk cId="2140993374" sldId="277"/>
            <ac:spMk id="6" creationId="{501C2145-3B63-DAF4-AF2A-60331BF24958}"/>
          </ac:spMkLst>
        </pc:spChg>
        <pc:spChg chg="add">
          <ac:chgData name="Yamuna B" userId="67226769c1826f19" providerId="LiveId" clId="{5EEE39A8-CBE4-442F-A58D-0367DA9F0A5A}" dt="2024-04-02T06:18:49.518" v="1188"/>
          <ac:spMkLst>
            <pc:docMk/>
            <pc:sldMk cId="2140993374" sldId="277"/>
            <ac:spMk id="7" creationId="{314515A3-062E-8AD6-3C3E-E0B15DDD6082}"/>
          </ac:spMkLst>
        </pc:spChg>
        <pc:picChg chg="del">
          <ac:chgData name="Yamuna B" userId="67226769c1826f19" providerId="LiveId" clId="{5EEE39A8-CBE4-442F-A58D-0367DA9F0A5A}" dt="2024-04-02T06:18:44.312" v="1187" actId="478"/>
          <ac:picMkLst>
            <pc:docMk/>
            <pc:sldMk cId="2140993374" sldId="277"/>
            <ac:picMk id="5" creationId="{E543795C-0F49-92CD-3F9C-BA94461EB2CD}"/>
          </ac:picMkLst>
        </pc:picChg>
        <pc:picChg chg="add mod">
          <ac:chgData name="Yamuna B" userId="67226769c1826f19" providerId="LiveId" clId="{5EEE39A8-CBE4-442F-A58D-0367DA9F0A5A}" dt="2024-04-02T06:20:16.931" v="1217" actId="1076"/>
          <ac:picMkLst>
            <pc:docMk/>
            <pc:sldMk cId="2140993374" sldId="277"/>
            <ac:picMk id="8" creationId="{7F7EFEA7-3285-1EE0-B39C-A3DEB6EBE49D}"/>
          </ac:picMkLst>
        </pc:picChg>
      </pc:sldChg>
      <pc:sldChg chg="del">
        <pc:chgData name="Yamuna B" userId="67226769c1826f19" providerId="LiveId" clId="{5EEE39A8-CBE4-442F-A58D-0367DA9F0A5A}" dt="2024-04-02T06:52:14.886" v="1450" actId="47"/>
        <pc:sldMkLst>
          <pc:docMk/>
          <pc:sldMk cId="3196554202" sldId="278"/>
        </pc:sldMkLst>
      </pc:sldChg>
      <pc:sldChg chg="addSp delSp modSp mod">
        <pc:chgData name="Yamuna B" userId="67226769c1826f19" providerId="LiveId" clId="{5EEE39A8-CBE4-442F-A58D-0367DA9F0A5A}" dt="2024-04-02T06:52:03.492" v="1449" actId="20577"/>
        <pc:sldMkLst>
          <pc:docMk/>
          <pc:sldMk cId="2626016587" sldId="279"/>
        </pc:sldMkLst>
        <pc:spChg chg="mod">
          <ac:chgData name="Yamuna B" userId="67226769c1826f19" providerId="LiveId" clId="{5EEE39A8-CBE4-442F-A58D-0367DA9F0A5A}" dt="2024-04-02T06:52:03.492" v="1449" actId="20577"/>
          <ac:spMkLst>
            <pc:docMk/>
            <pc:sldMk cId="2626016587" sldId="279"/>
            <ac:spMk id="2" creationId="{BB3818CF-1C19-1ECB-91D0-EEF2464C70F3}"/>
          </ac:spMkLst>
        </pc:spChg>
        <pc:spChg chg="add del mod">
          <ac:chgData name="Yamuna B" userId="67226769c1826f19" providerId="LiveId" clId="{5EEE39A8-CBE4-442F-A58D-0367DA9F0A5A}" dt="2024-04-02T06:37:33.354" v="1288" actId="22"/>
          <ac:spMkLst>
            <pc:docMk/>
            <pc:sldMk cId="2626016587" sldId="279"/>
            <ac:spMk id="4" creationId="{205D0E11-9B4A-2917-83E1-A4510DB9FD0D}"/>
          </ac:spMkLst>
        </pc:spChg>
        <pc:picChg chg="del">
          <ac:chgData name="Yamuna B" userId="67226769c1826f19" providerId="LiveId" clId="{5EEE39A8-CBE4-442F-A58D-0367DA9F0A5A}" dt="2024-04-02T06:33:16.997" v="1223" actId="478"/>
          <ac:picMkLst>
            <pc:docMk/>
            <pc:sldMk cId="2626016587" sldId="279"/>
            <ac:picMk id="5" creationId="{61DC2C3C-FBCC-73EE-3B34-D7897BEB9C7A}"/>
          </ac:picMkLst>
        </pc:picChg>
        <pc:picChg chg="add del mod">
          <ac:chgData name="Yamuna B" userId="67226769c1826f19" providerId="LiveId" clId="{5EEE39A8-CBE4-442F-A58D-0367DA9F0A5A}" dt="2024-04-02T06:34:30.349" v="1245" actId="478"/>
          <ac:picMkLst>
            <pc:docMk/>
            <pc:sldMk cId="2626016587" sldId="279"/>
            <ac:picMk id="7" creationId="{F59515AD-A3AC-C52F-8AF5-15E3D0646E4D}"/>
          </ac:picMkLst>
        </pc:picChg>
        <pc:picChg chg="add mod ord">
          <ac:chgData name="Yamuna B" userId="67226769c1826f19" providerId="LiveId" clId="{5EEE39A8-CBE4-442F-A58D-0367DA9F0A5A}" dt="2024-04-02T06:37:52.318" v="1293" actId="14100"/>
          <ac:picMkLst>
            <pc:docMk/>
            <pc:sldMk cId="2626016587" sldId="279"/>
            <ac:picMk id="9" creationId="{FC5910C9-9E57-CE26-7A27-BD869EFE8949}"/>
          </ac:picMkLst>
        </pc:picChg>
      </pc:sldChg>
      <pc:sldChg chg="addSp delSp modSp mod">
        <pc:chgData name="Yamuna B" userId="67226769c1826f19" providerId="LiveId" clId="{5EEE39A8-CBE4-442F-A58D-0367DA9F0A5A}" dt="2024-04-02T06:41:08.212" v="1362" actId="20577"/>
        <pc:sldMkLst>
          <pc:docMk/>
          <pc:sldMk cId="2591652515" sldId="280"/>
        </pc:sldMkLst>
        <pc:spChg chg="mod">
          <ac:chgData name="Yamuna B" userId="67226769c1826f19" providerId="LiveId" clId="{5EEE39A8-CBE4-442F-A58D-0367DA9F0A5A}" dt="2024-04-02T06:41:08.212" v="1362" actId="20577"/>
          <ac:spMkLst>
            <pc:docMk/>
            <pc:sldMk cId="2591652515" sldId="280"/>
            <ac:spMk id="2" creationId="{4A6800B0-346A-AF64-A708-DA05AFF88D67}"/>
          </ac:spMkLst>
        </pc:spChg>
        <pc:spChg chg="add del mod">
          <ac:chgData name="Yamuna B" userId="67226769c1826f19" providerId="LiveId" clId="{5EEE39A8-CBE4-442F-A58D-0367DA9F0A5A}" dt="2024-04-02T06:39:48.676" v="1297"/>
          <ac:spMkLst>
            <pc:docMk/>
            <pc:sldMk cId="2591652515" sldId="280"/>
            <ac:spMk id="4" creationId="{1CFFE5D4-386C-7F64-6B7C-4FF409064CAA}"/>
          </ac:spMkLst>
        </pc:spChg>
        <pc:picChg chg="del">
          <ac:chgData name="Yamuna B" userId="67226769c1826f19" providerId="LiveId" clId="{5EEE39A8-CBE4-442F-A58D-0367DA9F0A5A}" dt="2024-04-02T06:37:59.957" v="1294" actId="478"/>
          <ac:picMkLst>
            <pc:docMk/>
            <pc:sldMk cId="2591652515" sldId="280"/>
            <ac:picMk id="5" creationId="{343BDAAA-1251-ABAF-9C0F-DABAC9553827}"/>
          </ac:picMkLst>
        </pc:picChg>
        <pc:picChg chg="add del">
          <ac:chgData name="Yamuna B" userId="67226769c1826f19" providerId="LiveId" clId="{5EEE39A8-CBE4-442F-A58D-0367DA9F0A5A}" dt="2024-04-02T06:39:29.905" v="1296" actId="478"/>
          <ac:picMkLst>
            <pc:docMk/>
            <pc:sldMk cId="2591652515" sldId="280"/>
            <ac:picMk id="7" creationId="{C2FC8A19-6592-A87A-F96F-B31D9ABEB1FE}"/>
          </ac:picMkLst>
        </pc:picChg>
        <pc:picChg chg="add mod">
          <ac:chgData name="Yamuna B" userId="67226769c1826f19" providerId="LiveId" clId="{5EEE39A8-CBE4-442F-A58D-0367DA9F0A5A}" dt="2024-04-02T06:40:02.386" v="1301" actId="14100"/>
          <ac:picMkLst>
            <pc:docMk/>
            <pc:sldMk cId="2591652515" sldId="280"/>
            <ac:picMk id="9" creationId="{09192294-D0B4-3BAE-EC67-B4CB72A2DBDC}"/>
          </ac:picMkLst>
        </pc:picChg>
      </pc:sldChg>
      <pc:sldChg chg="addSp delSp modSp add del mod">
        <pc:chgData name="Yamuna B" userId="67226769c1826f19" providerId="LiveId" clId="{5EEE39A8-CBE4-442F-A58D-0367DA9F0A5A}" dt="2024-04-02T06:56:13.097" v="1476" actId="14100"/>
        <pc:sldMkLst>
          <pc:docMk/>
          <pc:sldMk cId="1702655476" sldId="281"/>
        </pc:sldMkLst>
        <pc:spChg chg="mod">
          <ac:chgData name="Yamuna B" userId="67226769c1826f19" providerId="LiveId" clId="{5EEE39A8-CBE4-442F-A58D-0367DA9F0A5A}" dt="2024-04-02T06:53:32.771" v="1457" actId="20577"/>
          <ac:spMkLst>
            <pc:docMk/>
            <pc:sldMk cId="1702655476" sldId="281"/>
            <ac:spMk id="2" creationId="{EEDC5643-35B9-C6B7-7828-6DC74B5E1CAD}"/>
          </ac:spMkLst>
        </pc:spChg>
        <pc:spChg chg="add del mod">
          <ac:chgData name="Yamuna B" userId="67226769c1826f19" providerId="LiveId" clId="{5EEE39A8-CBE4-442F-A58D-0367DA9F0A5A}" dt="2024-04-02T06:53:46.010" v="1459"/>
          <ac:spMkLst>
            <pc:docMk/>
            <pc:sldMk cId="1702655476" sldId="281"/>
            <ac:spMk id="4" creationId="{5CAB4E99-DD8E-1FAD-DFE2-B170E0B4920C}"/>
          </ac:spMkLst>
        </pc:spChg>
        <pc:picChg chg="del">
          <ac:chgData name="Yamuna B" userId="67226769c1826f19" providerId="LiveId" clId="{5EEE39A8-CBE4-442F-A58D-0367DA9F0A5A}" dt="2024-04-02T06:53:35.698" v="1458" actId="478"/>
          <ac:picMkLst>
            <pc:docMk/>
            <pc:sldMk cId="1702655476" sldId="281"/>
            <ac:picMk id="5" creationId="{4E04DBDC-6562-8419-9605-07284D8CAC83}"/>
          </ac:picMkLst>
        </pc:picChg>
        <pc:picChg chg="add mod">
          <ac:chgData name="Yamuna B" userId="67226769c1826f19" providerId="LiveId" clId="{5EEE39A8-CBE4-442F-A58D-0367DA9F0A5A}" dt="2024-04-02T06:56:13.097" v="1476" actId="14100"/>
          <ac:picMkLst>
            <pc:docMk/>
            <pc:sldMk cId="1702655476" sldId="281"/>
            <ac:picMk id="7" creationId="{F10D2EB9-BD0E-1CF3-D2A9-A615A7325A4A}"/>
          </ac:picMkLst>
        </pc:picChg>
        <pc:picChg chg="add mod">
          <ac:chgData name="Yamuna B" userId="67226769c1826f19" providerId="LiveId" clId="{5EEE39A8-CBE4-442F-A58D-0367DA9F0A5A}" dt="2024-04-02T06:56:00.761" v="1475" actId="14100"/>
          <ac:picMkLst>
            <pc:docMk/>
            <pc:sldMk cId="1702655476" sldId="281"/>
            <ac:picMk id="9" creationId="{0D023072-1275-1782-D928-B12027FE0B6D}"/>
          </ac:picMkLst>
        </pc:picChg>
      </pc:sldChg>
      <pc:sldChg chg="del">
        <pc:chgData name="Yamuna B" userId="67226769c1826f19" providerId="LiveId" clId="{5EEE39A8-CBE4-442F-A58D-0367DA9F0A5A}" dt="2024-04-02T06:51:10.251" v="1392" actId="47"/>
        <pc:sldMkLst>
          <pc:docMk/>
          <pc:sldMk cId="3399325" sldId="282"/>
        </pc:sldMkLst>
      </pc:sldChg>
      <pc:sldChg chg="del">
        <pc:chgData name="Yamuna B" userId="67226769c1826f19" providerId="LiveId" clId="{5EEE39A8-CBE4-442F-A58D-0367DA9F0A5A}" dt="2024-04-02T06:56:25.327" v="1477" actId="47"/>
        <pc:sldMkLst>
          <pc:docMk/>
          <pc:sldMk cId="1861079996" sldId="283"/>
        </pc:sldMkLst>
      </pc:sldChg>
      <pc:sldChg chg="del">
        <pc:chgData name="Yamuna B" userId="67226769c1826f19" providerId="LiveId" clId="{5EEE39A8-CBE4-442F-A58D-0367DA9F0A5A}" dt="2024-04-02T06:51:20.642" v="1393" actId="47"/>
        <pc:sldMkLst>
          <pc:docMk/>
          <pc:sldMk cId="3603662925" sldId="284"/>
        </pc:sldMkLst>
      </pc:sldChg>
      <pc:sldChg chg="del">
        <pc:chgData name="Yamuna B" userId="67226769c1826f19" providerId="LiveId" clId="{5EEE39A8-CBE4-442F-A58D-0367DA9F0A5A}" dt="2024-04-02T06:52:22.763" v="1451" actId="47"/>
        <pc:sldMkLst>
          <pc:docMk/>
          <pc:sldMk cId="1770841984" sldId="285"/>
        </pc:sldMkLst>
      </pc:sldChg>
      <pc:sldChg chg="new del">
        <pc:chgData name="Yamuna B" userId="67226769c1826f19" providerId="LiveId" clId="{5EEE39A8-CBE4-442F-A58D-0367DA9F0A5A}" dt="2024-04-02T06:16:33.874" v="1184" actId="47"/>
        <pc:sldMkLst>
          <pc:docMk/>
          <pc:sldMk cId="3614928566" sldId="287"/>
        </pc:sldMkLst>
      </pc:sldChg>
    </pc:docChg>
  </pc:docChgLst>
  <pc:docChgLst>
    <pc:chgData name="Yamuna B" userId="67226769c1826f19" providerId="LiveId" clId="{10F0A9E4-364B-4808-95C8-A0B463A0187F}"/>
    <pc:docChg chg="modSld">
      <pc:chgData name="Yamuna B" userId="67226769c1826f19" providerId="LiveId" clId="{10F0A9E4-364B-4808-95C8-A0B463A0187F}" dt="2024-04-28T04:43:10.492" v="0" actId="1076"/>
      <pc:docMkLst>
        <pc:docMk/>
      </pc:docMkLst>
      <pc:sldChg chg="modSp mod">
        <pc:chgData name="Yamuna B" userId="67226769c1826f19" providerId="LiveId" clId="{10F0A9E4-364B-4808-95C8-A0B463A0187F}" dt="2024-04-28T04:43:10.492" v="0" actId="1076"/>
        <pc:sldMkLst>
          <pc:docMk/>
          <pc:sldMk cId="566198818" sldId="256"/>
        </pc:sldMkLst>
        <pc:picChg chg="mod">
          <ac:chgData name="Yamuna B" userId="67226769c1826f19" providerId="LiveId" clId="{10F0A9E4-364B-4808-95C8-A0B463A0187F}" dt="2024-04-28T04:43:10.492" v="0" actId="1076"/>
          <ac:picMkLst>
            <pc:docMk/>
            <pc:sldMk cId="566198818" sldId="256"/>
            <ac:picMk id="5" creationId="{A235CF3D-8576-5102-BA02-303132AC37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1987187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C8A81-A2AD-4074-AAED-261F4205743A}" type="datetimeFigureOut">
              <a:rPr lang="en-IN" smtClean="0"/>
              <a:t>28-04-2024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83716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411141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979689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007919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1156253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566388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00083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1309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20487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C8A81-A2AD-4074-AAED-261F4205743A}" type="datetimeFigureOut">
              <a:rPr lang="en-IN" smtClean="0"/>
              <a:t>28-04-2024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182285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DC8A81-A2AD-4074-AAED-261F4205743A}" type="datetimeFigureOut">
              <a:rPr lang="en-IN" smtClean="0"/>
              <a:t>28-04-2024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68883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DC8A81-A2AD-4074-AAED-261F4205743A}" type="datetimeFigureOut">
              <a:rPr lang="en-IN" smtClean="0"/>
              <a:t>28-04-2024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27147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DC8A81-A2AD-4074-AAED-261F4205743A}" type="datetimeFigureOut">
              <a:rPr lang="en-IN" smtClean="0"/>
              <a:t>28-04-2024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191016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DC8A81-A2AD-4074-AAED-261F4205743A}" type="datetimeFigureOut">
              <a:rPr lang="en-IN" smtClean="0"/>
              <a:t>28-04-2024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28763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C8A81-A2AD-4074-AAED-261F4205743A}" type="datetimeFigureOut">
              <a:rPr lang="en-IN" smtClean="0"/>
              <a:t>28-04-2024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13131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C8A81-A2AD-4074-AAED-261F4205743A}" type="datetimeFigureOut">
              <a:rPr lang="en-IN" smtClean="0"/>
              <a:t>28-04-2024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B25E9-50A2-40CC-B4BA-7DACA02555C7}" type="slidenum">
              <a:rPr lang="en-IN" smtClean="0"/>
              <a:t>‹#›</a:t>
            </a:fld>
            <a:endParaRPr lang="en-IN"/>
          </a:p>
        </p:txBody>
      </p:sp>
    </p:spTree>
    <p:extLst>
      <p:ext uri="{BB962C8B-B14F-4D97-AF65-F5344CB8AC3E}">
        <p14:creationId xmlns:p14="http://schemas.microsoft.com/office/powerpoint/2010/main" val="364156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DC8A81-A2AD-4074-AAED-261F4205743A}" type="datetimeFigureOut">
              <a:rPr lang="en-IN" smtClean="0"/>
              <a:t>28-04-2024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DB25E9-50A2-40CC-B4BA-7DACA02555C7}" type="slidenum">
              <a:rPr lang="en-IN" smtClean="0"/>
              <a:t>‹#›</a:t>
            </a:fld>
            <a:endParaRPr lang="en-IN"/>
          </a:p>
        </p:txBody>
      </p:sp>
    </p:spTree>
    <p:extLst>
      <p:ext uri="{BB962C8B-B14F-4D97-AF65-F5344CB8AC3E}">
        <p14:creationId xmlns:p14="http://schemas.microsoft.com/office/powerpoint/2010/main" val="1137184220"/>
      </p:ext>
    </p:extLst>
  </p:cSld>
  <p:clrMap bg1="lt1" tx1="dk1" bg2="lt2" tx2="dk2" accent1="accent1" accent2="accent2" accent3="accent3" accent4="accent4" accent5="accent5" accent6="accent6" hlink="hlink" folHlink="fol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 id="2147484717" r:id="rId12"/>
    <p:sldLayoutId id="2147484718" r:id="rId13"/>
    <p:sldLayoutId id="2147484719" r:id="rId14"/>
    <p:sldLayoutId id="2147484720" r:id="rId15"/>
    <p:sldLayoutId id="2147484721" r:id="rId16"/>
    <p:sldLayoutId id="214748472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1A56-B3CF-DB99-E5DF-78FE0321D379}"/>
              </a:ext>
            </a:extLst>
          </p:cNvPr>
          <p:cNvSpPr>
            <a:spLocks noGrp="1"/>
          </p:cNvSpPr>
          <p:nvPr>
            <p:ph type="ctrTitle"/>
          </p:nvPr>
        </p:nvSpPr>
        <p:spPr>
          <a:xfrm>
            <a:off x="-115411" y="77090"/>
            <a:ext cx="12730579" cy="1887742"/>
          </a:xfrm>
        </p:spPr>
        <p:txBody>
          <a:bodyPr>
            <a:normAutofit fontScale="90000"/>
          </a:bodyPr>
          <a:lstStyle/>
          <a:p>
            <a:pPr algn="ctr"/>
            <a:r>
              <a:rPr lang="en-US" sz="4000" b="1" dirty="0">
                <a:solidFill>
                  <a:srgbClr val="C00000"/>
                </a:solidFill>
                <a:latin typeface="Times New Roman" panose="02020603050405020304" pitchFamily="18" charset="0"/>
                <a:cs typeface="Times New Roman" panose="02020603050405020304" pitchFamily="18" charset="0"/>
              </a:rPr>
              <a:t>MALINENI LAKSHMAIAH </a:t>
            </a:r>
            <a:br>
              <a:rPr lang="en-US" sz="2000" dirty="0">
                <a:solidFill>
                  <a:srgbClr val="C00000"/>
                </a:solidFill>
                <a:latin typeface="Arial Black" panose="020B0A04020102020204" pitchFamily="34" charset="0"/>
                <a:cs typeface="Aharoni" panose="02010803020104030203" pitchFamily="2" charset="-79"/>
              </a:rPr>
            </a:br>
            <a:r>
              <a:rPr lang="en-US" sz="3100" dirty="0">
                <a:solidFill>
                  <a:srgbClr val="C00000"/>
                </a:solidFill>
                <a:latin typeface="Times New Roman" panose="02020603050405020304" pitchFamily="18" charset="0"/>
                <a:cs typeface="Times New Roman" panose="02020603050405020304" pitchFamily="18" charset="0"/>
              </a:rPr>
              <a:t>WOMEN’S ENGINEERING COLLEGE</a:t>
            </a:r>
            <a:br>
              <a:rPr lang="en-US" sz="2000" dirty="0"/>
            </a:br>
            <a:r>
              <a:rPr lang="en-US" sz="1100" cap="none" dirty="0">
                <a:solidFill>
                  <a:schemeClr val="accent1">
                    <a:lumMod val="75000"/>
                  </a:schemeClr>
                </a:solidFill>
                <a:latin typeface="Times New Roman" panose="02020603050405020304" pitchFamily="18" charset="0"/>
                <a:cs typeface="Times New Roman" panose="02020603050405020304" pitchFamily="18" charset="0"/>
              </a:rPr>
              <a:t>(Accredited by NBA(CSE&amp;ECE)</a:t>
            </a:r>
            <a:r>
              <a:rPr lang="en-US" sz="1100" dirty="0">
                <a:solidFill>
                  <a:schemeClr val="accent1">
                    <a:lumMod val="75000"/>
                  </a:schemeClr>
                </a:solidFill>
                <a:latin typeface="Times New Roman" panose="02020603050405020304" pitchFamily="18" charset="0"/>
                <a:cs typeface="Times New Roman" panose="02020603050405020304" pitchFamily="18" charset="0"/>
              </a:rPr>
              <a:t>, NAAC A+</a:t>
            </a:r>
            <a:r>
              <a:rPr lang="en-US" sz="1100" cap="none" dirty="0">
                <a:solidFill>
                  <a:schemeClr val="accent1">
                    <a:lumMod val="75000"/>
                  </a:schemeClr>
                </a:solidFill>
                <a:latin typeface="Times New Roman" panose="02020603050405020304" pitchFamily="18" charset="0"/>
                <a:cs typeface="Times New Roman" panose="02020603050405020304" pitchFamily="18" charset="0"/>
              </a:rPr>
              <a:t>, Approved by AICTE,NEW DELHI , Affiliated to JNTUK, Kakinada)</a:t>
            </a:r>
            <a:br>
              <a:rPr lang="en-US" sz="1100" dirty="0">
                <a:latin typeface="Times New Roman" panose="02020603050405020304" pitchFamily="18" charset="0"/>
                <a:cs typeface="Times New Roman" panose="02020603050405020304" pitchFamily="18" charset="0"/>
              </a:rPr>
            </a:br>
            <a:br>
              <a:rPr lang="en-US" sz="1100" dirty="0">
                <a:latin typeface="Times New Roman" panose="02020603050405020304" pitchFamily="18" charset="0"/>
                <a:cs typeface="Times New Roman" panose="02020603050405020304" pitchFamily="18" charset="0"/>
              </a:rPr>
            </a:br>
            <a:br>
              <a:rPr lang="en-US" sz="1600" dirty="0">
                <a:latin typeface="Calibri Light" panose="020F0302020204030204" pitchFamily="34" charset="0"/>
                <a:cs typeface="Calibri Light" panose="020F0302020204030204" pitchFamily="34" charset="0"/>
              </a:rPr>
            </a:br>
            <a:endParaRPr lang="en-IN" sz="1600" dirty="0">
              <a:latin typeface="Calibri Light" panose="020F0302020204030204" pitchFamily="34" charset="0"/>
              <a:cs typeface="Calibri Light" panose="020F0302020204030204" pitchFamily="34" charset="0"/>
            </a:endParaRPr>
          </a:p>
        </p:txBody>
      </p:sp>
      <p:sp>
        <p:nvSpPr>
          <p:cNvPr id="3" name="Subtitle 2">
            <a:extLst>
              <a:ext uri="{FF2B5EF4-FFF2-40B4-BE49-F238E27FC236}">
                <a16:creationId xmlns:a16="http://schemas.microsoft.com/office/drawing/2014/main" id="{B9D53CC8-CDD3-AFFE-E819-5B8F2B58AB14}"/>
              </a:ext>
            </a:extLst>
          </p:cNvPr>
          <p:cNvSpPr>
            <a:spLocks noGrp="1"/>
          </p:cNvSpPr>
          <p:nvPr>
            <p:ph type="subTitle" idx="1"/>
          </p:nvPr>
        </p:nvSpPr>
        <p:spPr>
          <a:xfrm>
            <a:off x="1910852" y="1632155"/>
            <a:ext cx="9514709" cy="5225845"/>
          </a:xfrm>
        </p:spPr>
        <p:txBody>
          <a:bodyPr>
            <a:normAutofit fontScale="32500" lnSpcReduction="20000"/>
          </a:bodyPr>
          <a:lstStyle/>
          <a:p>
            <a:pPr algn="ctr"/>
            <a:r>
              <a:rPr lang="en-IN" sz="8600" b="1" dirty="0">
                <a:latin typeface="Times New Roman" panose="02020603050405020304" pitchFamily="18" charset="0"/>
                <a:cs typeface="Times New Roman" panose="02020603050405020304" pitchFamily="18" charset="0"/>
              </a:rPr>
              <a:t>Department of Information Technology</a:t>
            </a:r>
          </a:p>
          <a:p>
            <a:pPr algn="ctr"/>
            <a:r>
              <a:rPr lang="en-IN" sz="8600" b="1" dirty="0">
                <a:solidFill>
                  <a:schemeClr val="accent3">
                    <a:lumMod val="75000"/>
                  </a:schemeClr>
                </a:solidFill>
                <a:latin typeface="Times New Roman" panose="02020603050405020304" pitchFamily="18" charset="0"/>
                <a:cs typeface="Times New Roman" panose="02020603050405020304" pitchFamily="18" charset="0"/>
              </a:rPr>
              <a:t>PLANT DISEASE DIAGNOSIS USING CNN:A MACHINE LEARNING APPROACH</a:t>
            </a:r>
          </a:p>
          <a:p>
            <a:pPr algn="l"/>
            <a:r>
              <a:rPr lang="en-IN" b="1" dirty="0">
                <a:latin typeface="Times New Roman" panose="02020603050405020304" pitchFamily="18" charset="0"/>
                <a:cs typeface="Times New Roman" panose="02020603050405020304" pitchFamily="18" charset="0"/>
              </a:rPr>
              <a:t>		</a:t>
            </a:r>
          </a:p>
          <a:p>
            <a:pPr algn="l"/>
            <a:endParaRPr lang="en-IN" b="1" u="sng" dirty="0"/>
          </a:p>
          <a:p>
            <a:pPr algn="l"/>
            <a:r>
              <a:rPr lang="en-IN" b="1" u="sng" dirty="0"/>
              <a:t> </a:t>
            </a:r>
            <a:r>
              <a:rPr lang="en-IN" b="1" dirty="0"/>
              <a:t>                                                               </a:t>
            </a:r>
            <a:r>
              <a:rPr lang="en-IN" sz="4200" b="1" dirty="0">
                <a:latin typeface="Times New Roman" panose="02020603050405020304" pitchFamily="18" charset="0"/>
                <a:cs typeface="Times New Roman" panose="02020603050405020304" pitchFamily="18" charset="0"/>
              </a:rPr>
              <a:t>UNDER THE GUIDANCE OF :</a:t>
            </a:r>
            <a:endParaRPr lang="en-IN" sz="4200" b="1" dirty="0"/>
          </a:p>
          <a:p>
            <a:pPr algn="l"/>
            <a:r>
              <a:rPr lang="en-IN" dirty="0"/>
              <a:t>			                                                                                         </a:t>
            </a:r>
          </a:p>
          <a:p>
            <a:pPr algn="l"/>
            <a:r>
              <a:rPr lang="en-IN" sz="4500" dirty="0">
                <a:latin typeface="Times New Roman" panose="02020603050405020304" pitchFamily="18" charset="0"/>
                <a:cs typeface="Times New Roman" panose="02020603050405020304" pitchFamily="18" charset="0"/>
              </a:rPr>
              <a:t>                                                   DR. A. S. R. K. Ratnam </a:t>
            </a:r>
          </a:p>
          <a:p>
            <a:pPr algn="l"/>
            <a:r>
              <a:rPr lang="en-IN" sz="4500" dirty="0">
                <a:latin typeface="Times New Roman" panose="02020603050405020304" pitchFamily="18" charset="0"/>
                <a:cs typeface="Times New Roman" panose="02020603050405020304" pitchFamily="18" charset="0"/>
              </a:rPr>
              <a:t>                                                                      </a:t>
            </a:r>
            <a:r>
              <a:rPr lang="en-IN" sz="3100" dirty="0">
                <a:latin typeface="Times New Roman" panose="02020603050405020304" pitchFamily="18" charset="0"/>
                <a:cs typeface="Times New Roman" panose="02020603050405020304" pitchFamily="18" charset="0"/>
              </a:rPr>
              <a:t>M.E.(CSE), M.TECH.(CSE). PH.D(IP).,</a:t>
            </a:r>
          </a:p>
          <a:p>
            <a:pPr algn="r"/>
            <a:endParaRPr lang="en-IN" dirty="0"/>
          </a:p>
          <a:p>
            <a:pPr algn="r"/>
            <a:endParaRPr lang="en-IN" dirty="0"/>
          </a:p>
          <a:p>
            <a:pPr algn="ctr"/>
            <a:r>
              <a:rPr lang="en-IN" sz="4300" dirty="0">
                <a:latin typeface="Times New Roman" panose="02020603050405020304" pitchFamily="18" charset="0"/>
                <a:cs typeface="Times New Roman" panose="02020603050405020304" pitchFamily="18" charset="0"/>
              </a:rPr>
              <a:t>                                                                                                                                                                                                           </a:t>
            </a:r>
            <a:r>
              <a:rPr lang="en-IN" sz="4300" b="1" u="sng" dirty="0">
                <a:latin typeface="Times New Roman" panose="02020603050405020304" pitchFamily="18" charset="0"/>
                <a:cs typeface="Times New Roman" panose="02020603050405020304" pitchFamily="18" charset="0"/>
              </a:rPr>
              <a:t>TEAM MEMBERS :</a:t>
            </a:r>
          </a:p>
          <a:p>
            <a:pPr algn="l"/>
            <a:r>
              <a:rPr lang="en-IN" cap="none" dirty="0"/>
              <a:t>							                                                                                                         </a:t>
            </a:r>
            <a:r>
              <a:rPr lang="en-IN" sz="4000" dirty="0">
                <a:latin typeface="Times New Roman" panose="02020603050405020304" pitchFamily="18" charset="0"/>
                <a:cs typeface="Times New Roman" panose="02020603050405020304" pitchFamily="18" charset="0"/>
              </a:rPr>
              <a:t>B.YAMUNA         </a:t>
            </a:r>
            <a:r>
              <a:rPr lang="en-IN" sz="4000" cap="none" dirty="0">
                <a:latin typeface="Times New Roman" panose="02020603050405020304" pitchFamily="18" charset="0"/>
                <a:cs typeface="Times New Roman" panose="02020603050405020304" pitchFamily="18" charset="0"/>
              </a:rPr>
              <a:t>(20KE1A1205)</a:t>
            </a:r>
          </a:p>
          <a:p>
            <a:pPr algn="l"/>
            <a:r>
              <a:rPr lang="en-IN" sz="4000" cap="none"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S.TEJA SRI          </a:t>
            </a:r>
            <a:r>
              <a:rPr lang="en-IN" sz="4000" cap="none" dirty="0">
                <a:latin typeface="Times New Roman" panose="02020603050405020304" pitchFamily="18" charset="0"/>
                <a:cs typeface="Times New Roman" panose="02020603050405020304" pitchFamily="18" charset="0"/>
              </a:rPr>
              <a:t>(</a:t>
            </a:r>
            <a:r>
              <a:rPr lang="en-IN" sz="4000" dirty="0">
                <a:latin typeface="Times New Roman" panose="02020603050405020304" pitchFamily="18" charset="0"/>
                <a:cs typeface="Times New Roman" panose="02020603050405020304" pitchFamily="18" charset="0"/>
              </a:rPr>
              <a:t>20</a:t>
            </a:r>
            <a:r>
              <a:rPr lang="en-IN" sz="4000" cap="none" dirty="0">
                <a:latin typeface="Times New Roman" panose="02020603050405020304" pitchFamily="18" charset="0"/>
                <a:cs typeface="Times New Roman" panose="02020603050405020304" pitchFamily="18" charset="0"/>
              </a:rPr>
              <a:t>KE1A1254)</a:t>
            </a:r>
          </a:p>
          <a:p>
            <a:pPr algn="l"/>
            <a:r>
              <a:rPr lang="en-IN" sz="4000" cap="none"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N.BHARATHI     </a:t>
            </a:r>
            <a:r>
              <a:rPr lang="en-IN" sz="4000" cap="none" dirty="0">
                <a:latin typeface="Times New Roman" panose="02020603050405020304" pitchFamily="18" charset="0"/>
                <a:cs typeface="Times New Roman" panose="02020603050405020304" pitchFamily="18" charset="0"/>
              </a:rPr>
              <a:t>(</a:t>
            </a:r>
            <a:r>
              <a:rPr lang="en-IN" sz="4000" dirty="0">
                <a:latin typeface="Times New Roman" panose="02020603050405020304" pitchFamily="18" charset="0"/>
                <a:cs typeface="Times New Roman" panose="02020603050405020304" pitchFamily="18" charset="0"/>
              </a:rPr>
              <a:t>20</a:t>
            </a:r>
            <a:r>
              <a:rPr lang="en-IN" sz="4000" cap="none" dirty="0">
                <a:latin typeface="Times New Roman" panose="02020603050405020304" pitchFamily="18" charset="0"/>
                <a:cs typeface="Times New Roman" panose="02020603050405020304" pitchFamily="18" charset="0"/>
              </a:rPr>
              <a:t>KE1A1245)</a:t>
            </a:r>
          </a:p>
          <a:p>
            <a:pPr algn="l"/>
            <a:r>
              <a:rPr lang="en-IN" sz="4000" cap="none"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D.CHANDRIKA  </a:t>
            </a:r>
            <a:r>
              <a:rPr lang="en-IN" sz="4000" cap="none" dirty="0">
                <a:latin typeface="Times New Roman" panose="02020603050405020304" pitchFamily="18" charset="0"/>
                <a:cs typeface="Times New Roman" panose="02020603050405020304" pitchFamily="18" charset="0"/>
              </a:rPr>
              <a:t>(</a:t>
            </a:r>
            <a:r>
              <a:rPr lang="en-IN" sz="4000" dirty="0">
                <a:latin typeface="Times New Roman" panose="02020603050405020304" pitchFamily="18" charset="0"/>
                <a:cs typeface="Times New Roman" panose="02020603050405020304" pitchFamily="18" charset="0"/>
              </a:rPr>
              <a:t>20</a:t>
            </a:r>
            <a:r>
              <a:rPr lang="en-IN" sz="4000" cap="none" dirty="0">
                <a:latin typeface="Times New Roman" panose="02020603050405020304" pitchFamily="18" charset="0"/>
                <a:cs typeface="Times New Roman" panose="02020603050405020304" pitchFamily="18" charset="0"/>
              </a:rPr>
              <a:t>KE1A1211)</a:t>
            </a:r>
          </a:p>
          <a:p>
            <a:pPr algn="l"/>
            <a:endParaRPr lang="en-IN" sz="4000" dirty="0">
              <a:latin typeface="Times New Roman" panose="02020603050405020304" pitchFamily="18" charset="0"/>
              <a:cs typeface="Times New Roman" panose="02020603050405020304" pitchFamily="18" charset="0"/>
            </a:endParaRPr>
          </a:p>
          <a:p>
            <a:r>
              <a:rPr lang="en-IN" dirty="0"/>
              <a:t>       </a:t>
            </a:r>
          </a:p>
        </p:txBody>
      </p:sp>
      <p:pic>
        <p:nvPicPr>
          <p:cNvPr id="4" name="image1.jpeg">
            <a:extLst>
              <a:ext uri="{FF2B5EF4-FFF2-40B4-BE49-F238E27FC236}">
                <a16:creationId xmlns:a16="http://schemas.microsoft.com/office/drawing/2014/main" id="{AB15E515-F68B-ACFE-F31B-A5476FFC6F6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39062" y="266627"/>
            <a:ext cx="1409646" cy="1080000"/>
          </a:xfrm>
          <a:prstGeom prst="rect">
            <a:avLst/>
          </a:prstGeom>
        </p:spPr>
      </p:pic>
      <p:pic>
        <p:nvPicPr>
          <p:cNvPr id="5" name="Picture 4">
            <a:extLst>
              <a:ext uri="{FF2B5EF4-FFF2-40B4-BE49-F238E27FC236}">
                <a16:creationId xmlns:a16="http://schemas.microsoft.com/office/drawing/2014/main" id="{A235CF3D-8576-5102-BA02-303132AC37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64885" y="266627"/>
            <a:ext cx="1958340" cy="1234440"/>
          </a:xfrm>
          <a:prstGeom prst="rect">
            <a:avLst/>
          </a:prstGeom>
          <a:noFill/>
        </p:spPr>
      </p:pic>
    </p:spTree>
    <p:extLst>
      <p:ext uri="{BB962C8B-B14F-4D97-AF65-F5344CB8AC3E}">
        <p14:creationId xmlns:p14="http://schemas.microsoft.com/office/powerpoint/2010/main" val="566198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8388-543A-5F05-B29A-704026D80F75}"/>
              </a:ext>
            </a:extLst>
          </p:cNvPr>
          <p:cNvSpPr>
            <a:spLocks noGrp="1"/>
          </p:cNvSpPr>
          <p:nvPr>
            <p:ph type="title"/>
          </p:nvPr>
        </p:nvSpPr>
        <p:spPr/>
        <p:txBody>
          <a:bodyPr/>
          <a:lstStyle/>
          <a:p>
            <a:r>
              <a:rPr lang="en-US" dirty="0"/>
              <a:t>     </a:t>
            </a:r>
            <a:r>
              <a:rPr lang="en-US" dirty="0">
                <a:solidFill>
                  <a:schemeClr val="accent1"/>
                </a:solidFill>
                <a:latin typeface="Times New Roman" panose="02020603050405020304" pitchFamily="18" charset="0"/>
                <a:cs typeface="Times New Roman" panose="02020603050405020304" pitchFamily="18" charset="0"/>
              </a:rPr>
              <a:t>SYSTEM REQUIREMENTS </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421A175-1A0B-556C-5144-BB005C1FB1FE}"/>
              </a:ext>
            </a:extLst>
          </p:cNvPr>
          <p:cNvSpPr>
            <a:spLocks noGrp="1"/>
          </p:cNvSpPr>
          <p:nvPr>
            <p:ph idx="1"/>
          </p:nvPr>
        </p:nvSpPr>
        <p:spPr>
          <a:xfrm>
            <a:off x="1083076" y="2201663"/>
            <a:ext cx="10608181" cy="4296791"/>
          </a:xfrm>
        </p:spPr>
        <p:txBody>
          <a:bodyPr numCol="2">
            <a:normAutofit/>
          </a:bodyPr>
          <a:lstStyle/>
          <a:p>
            <a:r>
              <a:rPr lang="en-US" dirty="0">
                <a:solidFill>
                  <a:schemeClr val="accent1"/>
                </a:solidFill>
                <a:latin typeface="Times New Roman" panose="02020603050405020304" pitchFamily="18" charset="0"/>
                <a:cs typeface="Times New Roman" panose="02020603050405020304" pitchFamily="18" charset="0"/>
              </a:rPr>
              <a:t>Hardware Requirements:</a:t>
            </a:r>
            <a:endParaRPr lang="en-IN" dirty="0"/>
          </a:p>
          <a:p>
            <a:pPr marL="0" lvl="0" indent="0" algn="just">
              <a:lnSpc>
                <a:spcPct val="150000"/>
              </a:lnSpc>
              <a:spcAft>
                <a:spcPts val="600"/>
              </a:spcAft>
              <a:buNone/>
            </a:pPr>
            <a:r>
              <a:rPr lang="en-IN" sz="2000" dirty="0">
                <a:latin typeface="Times New Roman" panose="02020603050405020304" pitchFamily="18" charset="0"/>
                <a:cs typeface="Times New Roman" panose="02020603050405020304" pitchFamily="18" charset="0"/>
              </a:rPr>
              <a:t>Processor       : 2.5 gigahertz (GHz) frequency </a:t>
            </a:r>
          </a:p>
          <a:p>
            <a:pPr marL="0" lvl="0" indent="0" algn="just">
              <a:lnSpc>
                <a:spcPct val="150000"/>
              </a:lnSpc>
              <a:spcAft>
                <a:spcPts val="600"/>
              </a:spcAft>
              <a:buNone/>
            </a:pPr>
            <a:r>
              <a:rPr lang="en-IN" sz="2000" dirty="0">
                <a:latin typeface="Times New Roman" panose="02020603050405020304" pitchFamily="18" charset="0"/>
                <a:cs typeface="Times New Roman" panose="02020603050405020304" pitchFamily="18" charset="0"/>
              </a:rPr>
              <a:t>RAM              : A minimum of 4 GB of RAM </a:t>
            </a:r>
          </a:p>
          <a:p>
            <a:pPr marL="0" lvl="0" indent="0" algn="just">
              <a:lnSpc>
                <a:spcPct val="150000"/>
              </a:lnSpc>
              <a:spcAft>
                <a:spcPts val="600"/>
              </a:spcAft>
              <a:buNone/>
            </a:pPr>
            <a:r>
              <a:rPr lang="en-IN" sz="2000" dirty="0">
                <a:latin typeface="Times New Roman" panose="02020603050405020304" pitchFamily="18" charset="0"/>
                <a:cs typeface="Times New Roman" panose="02020603050405020304" pitchFamily="18" charset="0"/>
              </a:rPr>
              <a:t>Hard disk       : A minimum of 20 GB </a:t>
            </a:r>
          </a:p>
          <a:p>
            <a:pPr marL="0" lvl="0" indent="0" algn="just">
              <a:lnSpc>
                <a:spcPct val="150000"/>
              </a:lnSpc>
              <a:spcAft>
                <a:spcPts val="600"/>
              </a:spcAft>
              <a:buNone/>
            </a:pPr>
            <a:r>
              <a:rPr lang="en-IN" sz="2000" dirty="0">
                <a:latin typeface="Times New Roman" panose="02020603050405020304" pitchFamily="18" charset="0"/>
                <a:cs typeface="Times New Roman" panose="02020603050405020304" pitchFamily="18" charset="0"/>
              </a:rPr>
              <a:t>Input Device  : High resolution camera </a:t>
            </a:r>
          </a:p>
          <a:p>
            <a:pPr marL="0" lvl="0" indent="0" algn="just">
              <a:lnSpc>
                <a:spcPct val="150000"/>
              </a:lnSpc>
              <a:spcAft>
                <a:spcPts val="600"/>
              </a:spcAft>
              <a:buNone/>
            </a:pPr>
            <a:r>
              <a:rPr lang="en-IN" sz="2000" dirty="0">
                <a:latin typeface="Times New Roman" panose="02020603050405020304" pitchFamily="18" charset="0"/>
                <a:cs typeface="Times New Roman" panose="02020603050405020304" pitchFamily="18" charset="0"/>
              </a:rPr>
              <a:t>Monitor          :Minimum Resolution 1024 X 768</a:t>
            </a:r>
          </a:p>
          <a:p>
            <a:pPr marL="0" lvl="0" indent="0" algn="just">
              <a:lnSpc>
                <a:spcPct val="150000"/>
              </a:lnSpc>
              <a:spcAft>
                <a:spcPts val="600"/>
              </a:spcAft>
              <a:buNone/>
            </a:pPr>
            <a:endParaRPr lang="en-IN" sz="1400" dirty="0"/>
          </a:p>
          <a:p>
            <a:pPr marL="0" lvl="0" indent="0" algn="just">
              <a:lnSpc>
                <a:spcPct val="150000"/>
              </a:lnSpc>
              <a:spcAft>
                <a:spcPts val="600"/>
              </a:spcAft>
              <a:buNone/>
            </a:pPr>
            <a:endParaRPr lang="en-IN" sz="1400" dirty="0"/>
          </a:p>
          <a:p>
            <a:pPr>
              <a:buFont typeface="Arial" panose="020B0604020202020204" pitchFamily="34" charset="0"/>
              <a:buChar char="•"/>
            </a:pPr>
            <a:r>
              <a:rPr lang="en-IN" dirty="0">
                <a:solidFill>
                  <a:schemeClr val="accent1"/>
                </a:solidFill>
                <a:latin typeface="Times New Roman" panose="02020603050405020304" pitchFamily="18" charset="0"/>
                <a:cs typeface="Times New Roman" panose="02020603050405020304" pitchFamily="18" charset="0"/>
              </a:rPr>
              <a:t>Software Requirements:</a:t>
            </a:r>
            <a:endParaRPr lang="en-IN" dirty="0">
              <a:solidFill>
                <a:schemeClr val="accent1"/>
              </a:solidFill>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Convolutional Neural Networks (CNN)</a:t>
            </a:r>
          </a:p>
          <a:p>
            <a:pPr marL="0" indent="0">
              <a:buNone/>
            </a:pPr>
            <a:r>
              <a:rPr lang="en-IN" sz="2000" dirty="0">
                <a:latin typeface="Times New Roman" panose="02020603050405020304" pitchFamily="18" charset="0"/>
                <a:cs typeface="Times New Roman" panose="02020603050405020304" pitchFamily="18" charset="0"/>
              </a:rPr>
              <a:t>Deep Learning Frameworks (e.g., TensorFlow, </a:t>
            </a:r>
            <a:r>
              <a:rPr lang="en-IN" sz="2000" dirty="0" err="1">
                <a:latin typeface="Times New Roman" panose="02020603050405020304" pitchFamily="18" charset="0"/>
                <a:cs typeface="Times New Roman" panose="02020603050405020304" pitchFamily="18" charset="0"/>
              </a:rPr>
              <a:t>Keras</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Machine Learning Libraries (e.g., Scikit-learn)</a:t>
            </a:r>
          </a:p>
          <a:p>
            <a:pPr marL="0" indent="0">
              <a:buNone/>
            </a:pPr>
            <a:r>
              <a:rPr lang="en-IN" sz="2000" dirty="0">
                <a:latin typeface="Times New Roman" panose="02020603050405020304" pitchFamily="18" charset="0"/>
                <a:cs typeface="Times New Roman" panose="02020603050405020304" pitchFamily="18" charset="0"/>
              </a:rPr>
              <a:t>Image Processing Tools (e.g., OpenCV) </a:t>
            </a:r>
          </a:p>
          <a:p>
            <a:pPr marL="0" indent="0">
              <a:lnSpc>
                <a:spcPct val="150000"/>
              </a:lnSpc>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078731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95FB-4D39-CF21-C013-A74505F183E8}"/>
              </a:ext>
            </a:extLst>
          </p:cNvPr>
          <p:cNvSpPr>
            <a:spLocks noGrp="1"/>
          </p:cNvSpPr>
          <p:nvPr>
            <p:ph type="title"/>
          </p:nvPr>
        </p:nvSpPr>
        <p:spPr>
          <a:xfrm>
            <a:off x="1484311" y="-124288"/>
            <a:ext cx="10018713" cy="1646069"/>
          </a:xfrm>
        </p:spPr>
        <p:txBody>
          <a:bodyPr/>
          <a:lstStyle/>
          <a:p>
            <a:r>
              <a:rPr lang="en-US" dirty="0">
                <a:solidFill>
                  <a:schemeClr val="accent1"/>
                </a:solidFill>
                <a:latin typeface="Times New Roman" panose="02020603050405020304" pitchFamily="18" charset="0"/>
                <a:cs typeface="Times New Roman" panose="02020603050405020304" pitchFamily="18" charset="0"/>
              </a:rPr>
              <a:t>DESIGN</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A8F0F7-F0BC-F2F6-A28E-6D57E4FE6198}"/>
              </a:ext>
            </a:extLst>
          </p:cNvPr>
          <p:cNvSpPr txBox="1"/>
          <p:nvPr/>
        </p:nvSpPr>
        <p:spPr>
          <a:xfrm>
            <a:off x="3262854" y="6062038"/>
            <a:ext cx="6461625" cy="461665"/>
          </a:xfrm>
          <a:prstGeom prst="rect">
            <a:avLst/>
          </a:prstGeom>
          <a:noFill/>
        </p:spPr>
        <p:txBody>
          <a:bodyPr wrap="square">
            <a:spAutoFit/>
          </a:bodyPr>
          <a:lstStyle/>
          <a:p>
            <a:pPr marL="0" indent="0" algn="ctr">
              <a:buNone/>
            </a:pPr>
            <a:r>
              <a:rPr lang="en-IN" sz="2400" dirty="0">
                <a:solidFill>
                  <a:schemeClr val="accent1"/>
                </a:solidFill>
                <a:latin typeface="Times New Roman" panose="02020603050405020304" pitchFamily="18" charset="0"/>
                <a:cs typeface="Times New Roman" panose="02020603050405020304" pitchFamily="18" charset="0"/>
              </a:rPr>
              <a:t>Figure : </a:t>
            </a:r>
            <a:r>
              <a:rPr lang="en-US" sz="2400" dirty="0">
                <a:solidFill>
                  <a:schemeClr val="accent1"/>
                </a:solidFill>
                <a:effectLst/>
                <a:latin typeface="Times New Roman" panose="02020603050405020304" pitchFamily="18" charset="0"/>
                <a:ea typeface="Times New Roman" panose="02020603050405020304" pitchFamily="18" charset="0"/>
              </a:rPr>
              <a:t>System Architecture</a:t>
            </a:r>
            <a:endParaRPr lang="en-IN" sz="2400" dirty="0">
              <a:solidFill>
                <a:schemeClr val="accent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4ECC65C-5C14-F75B-656E-B7954C553128}"/>
              </a:ext>
            </a:extLst>
          </p:cNvPr>
          <p:cNvPicPr>
            <a:picLocks noChangeAspect="1"/>
          </p:cNvPicPr>
          <p:nvPr/>
        </p:nvPicPr>
        <p:blipFill>
          <a:blip r:embed="rId2"/>
          <a:stretch>
            <a:fillRect/>
          </a:stretch>
        </p:blipFill>
        <p:spPr>
          <a:xfrm>
            <a:off x="2196439" y="1341030"/>
            <a:ext cx="8821677" cy="4352921"/>
          </a:xfrm>
          <a:prstGeom prst="rect">
            <a:avLst/>
          </a:prstGeom>
        </p:spPr>
      </p:pic>
    </p:spTree>
    <p:extLst>
      <p:ext uri="{BB962C8B-B14F-4D97-AF65-F5344CB8AC3E}">
        <p14:creationId xmlns:p14="http://schemas.microsoft.com/office/powerpoint/2010/main" val="36988571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8F10-516B-91EA-71DA-778ACF66BBA7}"/>
              </a:ext>
            </a:extLst>
          </p:cNvPr>
          <p:cNvSpPr>
            <a:spLocks noGrp="1"/>
          </p:cNvSpPr>
          <p:nvPr>
            <p:ph type="title"/>
          </p:nvPr>
        </p:nvSpPr>
        <p:spPr>
          <a:xfrm>
            <a:off x="1038267" y="131400"/>
            <a:ext cx="10536054" cy="1242874"/>
          </a:xfrm>
        </p:spPr>
        <p:txBody>
          <a:bodyPr/>
          <a:lstStyle/>
          <a:p>
            <a:r>
              <a:rPr lang="en-US" dirty="0">
                <a:solidFill>
                  <a:schemeClr val="accent1"/>
                </a:solidFill>
                <a:latin typeface="Times New Roman" panose="02020603050405020304" pitchFamily="18" charset="0"/>
                <a:cs typeface="Times New Roman" panose="02020603050405020304" pitchFamily="18" charset="0"/>
              </a:rPr>
              <a:t>MODEL DESIGN FOR USER AND SERVER</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1DA5F7-84D2-F48B-7E17-82AC87C73CC7}"/>
              </a:ext>
            </a:extLst>
          </p:cNvPr>
          <p:cNvSpPr txBox="1"/>
          <p:nvPr/>
        </p:nvSpPr>
        <p:spPr>
          <a:xfrm>
            <a:off x="3749526" y="6207324"/>
            <a:ext cx="5113537" cy="461665"/>
          </a:xfrm>
          <a:prstGeom prst="rect">
            <a:avLst/>
          </a:prstGeom>
          <a:noFill/>
        </p:spPr>
        <p:txBody>
          <a:bodyPr wrap="square">
            <a:spAutoFit/>
          </a:bodyPr>
          <a:lstStyle/>
          <a:p>
            <a:pPr marL="0" indent="0" algn="ctr">
              <a:buNone/>
            </a:pPr>
            <a:r>
              <a:rPr lang="en-IN" sz="2400" dirty="0">
                <a:solidFill>
                  <a:schemeClr val="accent1"/>
                </a:solidFill>
                <a:latin typeface="Times New Roman" panose="02020603050405020304" pitchFamily="18" charset="0"/>
                <a:cs typeface="Times New Roman" panose="02020603050405020304" pitchFamily="18" charset="0"/>
              </a:rPr>
              <a:t>Figure : Use Case Diagram</a:t>
            </a:r>
          </a:p>
        </p:txBody>
      </p:sp>
      <p:pic>
        <p:nvPicPr>
          <p:cNvPr id="8" name="Picture 7">
            <a:extLst>
              <a:ext uri="{FF2B5EF4-FFF2-40B4-BE49-F238E27FC236}">
                <a16:creationId xmlns:a16="http://schemas.microsoft.com/office/drawing/2014/main" id="{7F7EFEA7-3285-1EE0-B39C-A3DEB6EBE49D}"/>
              </a:ext>
            </a:extLst>
          </p:cNvPr>
          <p:cNvPicPr>
            <a:picLocks noChangeAspect="1"/>
          </p:cNvPicPr>
          <p:nvPr/>
        </p:nvPicPr>
        <p:blipFill>
          <a:blip r:embed="rId2"/>
          <a:stretch>
            <a:fillRect/>
          </a:stretch>
        </p:blipFill>
        <p:spPr>
          <a:xfrm>
            <a:off x="2231923" y="1264068"/>
            <a:ext cx="8708103" cy="4870592"/>
          </a:xfrm>
          <a:prstGeom prst="rect">
            <a:avLst/>
          </a:prstGeom>
        </p:spPr>
      </p:pic>
    </p:spTree>
    <p:extLst>
      <p:ext uri="{BB962C8B-B14F-4D97-AF65-F5344CB8AC3E}">
        <p14:creationId xmlns:p14="http://schemas.microsoft.com/office/powerpoint/2010/main" val="21409933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240C-FCAF-0E8C-3BC5-6DB63D66BB06}"/>
              </a:ext>
            </a:extLst>
          </p:cNvPr>
          <p:cNvSpPr>
            <a:spLocks noGrp="1"/>
          </p:cNvSpPr>
          <p:nvPr>
            <p:ph type="title"/>
          </p:nvPr>
        </p:nvSpPr>
        <p:spPr>
          <a:xfrm>
            <a:off x="1627227" y="432126"/>
            <a:ext cx="9444507" cy="954832"/>
          </a:xfrm>
        </p:spPr>
        <p:txBody>
          <a:bodyPr/>
          <a:lstStyle/>
          <a:p>
            <a:r>
              <a:rPr lang="en-IN" dirty="0">
                <a:solidFill>
                  <a:schemeClr val="accent1"/>
                </a:solidFill>
                <a:latin typeface="Times New Roman" panose="02020603050405020304" pitchFamily="18" charset="0"/>
                <a:cs typeface="Times New Roman" panose="02020603050405020304" pitchFamily="18" charset="0"/>
              </a:rPr>
              <a:t>UML Diagrams</a:t>
            </a:r>
            <a:endParaRPr lang="en-IN" dirty="0">
              <a:solidFill>
                <a:schemeClr val="accent1"/>
              </a:solidFill>
            </a:endParaRPr>
          </a:p>
        </p:txBody>
      </p:sp>
      <p:pic>
        <p:nvPicPr>
          <p:cNvPr id="4" name="Content Placeholder 3">
            <a:extLst>
              <a:ext uri="{FF2B5EF4-FFF2-40B4-BE49-F238E27FC236}">
                <a16:creationId xmlns:a16="http://schemas.microsoft.com/office/drawing/2014/main" id="{902A65C4-9FBA-8B82-0788-6EEF21BEBA2D}"/>
              </a:ext>
            </a:extLst>
          </p:cNvPr>
          <p:cNvPicPr>
            <a:picLocks noGrp="1" noChangeAspect="1"/>
          </p:cNvPicPr>
          <p:nvPr>
            <p:ph idx="1"/>
          </p:nvPr>
        </p:nvPicPr>
        <p:blipFill>
          <a:blip r:embed="rId2"/>
          <a:stretch>
            <a:fillRect/>
          </a:stretch>
        </p:blipFill>
        <p:spPr>
          <a:xfrm>
            <a:off x="2341984" y="1856792"/>
            <a:ext cx="8014995" cy="3934408"/>
          </a:xfrm>
          <a:prstGeom prst="rect">
            <a:avLst/>
          </a:prstGeom>
        </p:spPr>
      </p:pic>
      <p:sp>
        <p:nvSpPr>
          <p:cNvPr id="6" name="TextBox 5">
            <a:extLst>
              <a:ext uri="{FF2B5EF4-FFF2-40B4-BE49-F238E27FC236}">
                <a16:creationId xmlns:a16="http://schemas.microsoft.com/office/drawing/2014/main" id="{DCE23D09-2501-B805-4935-18891FA93D68}"/>
              </a:ext>
            </a:extLst>
          </p:cNvPr>
          <p:cNvSpPr txBox="1"/>
          <p:nvPr/>
        </p:nvSpPr>
        <p:spPr>
          <a:xfrm>
            <a:off x="5082851" y="5964209"/>
            <a:ext cx="6097554" cy="461665"/>
          </a:xfrm>
          <a:prstGeom prst="rect">
            <a:avLst/>
          </a:prstGeom>
          <a:noFill/>
        </p:spPr>
        <p:txBody>
          <a:bodyPr wrap="square">
            <a:spAutoFit/>
          </a:bodyPr>
          <a:lstStyle/>
          <a:p>
            <a:r>
              <a:rPr lang="en-IN" sz="2400" dirty="0">
                <a:solidFill>
                  <a:schemeClr val="accent1"/>
                </a:solidFill>
                <a:latin typeface="Times New Roman" panose="02020603050405020304" pitchFamily="18" charset="0"/>
                <a:cs typeface="Times New Roman" panose="02020603050405020304" pitchFamily="18" charset="0"/>
              </a:rPr>
              <a:t>Figure : Class Diagram</a:t>
            </a:r>
            <a:endParaRPr lang="en-IN" sz="2400" dirty="0">
              <a:solidFill>
                <a:schemeClr val="accent1"/>
              </a:solidFill>
            </a:endParaRPr>
          </a:p>
        </p:txBody>
      </p:sp>
    </p:spTree>
    <p:extLst>
      <p:ext uri="{BB962C8B-B14F-4D97-AF65-F5344CB8AC3E}">
        <p14:creationId xmlns:p14="http://schemas.microsoft.com/office/powerpoint/2010/main" val="164352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F087-0791-43D6-8186-597CC2562052}"/>
              </a:ext>
            </a:extLst>
          </p:cNvPr>
          <p:cNvSpPr>
            <a:spLocks noGrp="1"/>
          </p:cNvSpPr>
          <p:nvPr>
            <p:ph type="title"/>
          </p:nvPr>
        </p:nvSpPr>
        <p:spPr>
          <a:xfrm>
            <a:off x="1624270" y="0"/>
            <a:ext cx="10018713" cy="979713"/>
          </a:xfrm>
        </p:spPr>
        <p:txBody>
          <a:bodyPr/>
          <a:lstStyle/>
          <a:p>
            <a:r>
              <a:rPr lang="en-US" dirty="0">
                <a:solidFill>
                  <a:schemeClr val="accent1"/>
                </a:solidFill>
                <a:latin typeface="Times New Roman" panose="02020603050405020304" pitchFamily="18" charset="0"/>
                <a:cs typeface="Times New Roman" panose="02020603050405020304" pitchFamily="18" charset="0"/>
              </a:rPr>
              <a:t>PLANT DISEASES</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8E3672-EE2A-4970-173F-6183C7EC2A96}"/>
              </a:ext>
            </a:extLst>
          </p:cNvPr>
          <p:cNvSpPr>
            <a:spLocks noGrp="1"/>
          </p:cNvSpPr>
          <p:nvPr>
            <p:ph idx="1"/>
          </p:nvPr>
        </p:nvSpPr>
        <p:spPr>
          <a:xfrm>
            <a:off x="1407960" y="1387453"/>
            <a:ext cx="6614661" cy="4755502"/>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Bacterial Diseases:</a:t>
            </a:r>
          </a:p>
          <a:p>
            <a:pPr marL="0" indent="0" algn="just">
              <a:buNone/>
            </a:pPr>
            <a:r>
              <a:rPr lang="en-US" sz="2000" b="1" dirty="0">
                <a:latin typeface="Times New Roman" panose="02020603050405020304" pitchFamily="18" charset="0"/>
                <a:cs typeface="Times New Roman" panose="02020603050405020304" pitchFamily="18" charset="0"/>
              </a:rPr>
              <a:t>Cause: </a:t>
            </a:r>
            <a:r>
              <a:rPr lang="en-US" sz="2000" dirty="0">
                <a:latin typeface="Times New Roman" panose="02020603050405020304" pitchFamily="18" charset="0"/>
                <a:cs typeface="Times New Roman" panose="02020603050405020304" pitchFamily="18" charset="0"/>
              </a:rPr>
              <a:t>Bacterial diseases in plants are caused by various types of bacteria that infect plant tissues, leading to symptoms such as wilting, leaf spots, cankers, and rotting.</a:t>
            </a:r>
          </a:p>
          <a:p>
            <a:pPr marL="0" indent="0" algn="just">
              <a:buNone/>
            </a:pPr>
            <a:r>
              <a:rPr lang="en-US" sz="2000" b="1" dirty="0">
                <a:latin typeface="Times New Roman" panose="02020603050405020304" pitchFamily="18" charset="0"/>
                <a:cs typeface="Times New Roman" panose="02020603050405020304" pitchFamily="18" charset="0"/>
              </a:rPr>
              <a:t>Transmission: </a:t>
            </a:r>
            <a:r>
              <a:rPr lang="en-US" sz="2000" dirty="0">
                <a:latin typeface="Times New Roman" panose="02020603050405020304" pitchFamily="18" charset="0"/>
                <a:cs typeface="Times New Roman" panose="02020603050405020304" pitchFamily="18" charset="0"/>
              </a:rPr>
              <a:t>Bacteria can enter plants through wounds, natural openings, or insect vectors. They can also be spread through contaminated tools, soil, or water.</a:t>
            </a:r>
          </a:p>
          <a:p>
            <a:pPr marL="0" indent="0">
              <a:buNone/>
            </a:pPr>
            <a:r>
              <a:rPr lang="en-US" sz="2000" b="1" dirty="0">
                <a:latin typeface="Times New Roman" panose="02020603050405020304" pitchFamily="18" charset="0"/>
                <a:cs typeface="Times New Roman" panose="02020603050405020304" pitchFamily="18" charset="0"/>
              </a:rPr>
              <a:t>Fungal Diseases:</a:t>
            </a:r>
          </a:p>
          <a:p>
            <a:pPr marL="0" indent="0" algn="just">
              <a:buNone/>
            </a:pPr>
            <a:r>
              <a:rPr lang="en-US" sz="2000" b="1" dirty="0">
                <a:latin typeface="Times New Roman" panose="02020603050405020304" pitchFamily="18" charset="0"/>
                <a:cs typeface="Times New Roman" panose="02020603050405020304" pitchFamily="18" charset="0"/>
              </a:rPr>
              <a:t>Cause: </a:t>
            </a:r>
            <a:r>
              <a:rPr lang="en-US" sz="2000" dirty="0">
                <a:latin typeface="Times New Roman" panose="02020603050405020304" pitchFamily="18" charset="0"/>
                <a:cs typeface="Times New Roman" panose="02020603050405020304" pitchFamily="18" charset="0"/>
              </a:rPr>
              <a:t>Fungal diseases are caused by various types of fungi that infect plant tissues, leading to symptoms such as leaf spots, powdery mildew, rust, cankers, and damping-off.</a:t>
            </a:r>
          </a:p>
          <a:p>
            <a:pPr marL="0" indent="0" algn="just">
              <a:buNone/>
            </a:pPr>
            <a:r>
              <a:rPr lang="en-US" sz="2000" b="1" dirty="0">
                <a:latin typeface="Times New Roman" panose="02020603050405020304" pitchFamily="18" charset="0"/>
                <a:cs typeface="Times New Roman" panose="02020603050405020304" pitchFamily="18" charset="0"/>
              </a:rPr>
              <a:t>Transmission: </a:t>
            </a:r>
            <a:r>
              <a:rPr lang="en-US" sz="2000" dirty="0">
                <a:latin typeface="Times New Roman" panose="02020603050405020304" pitchFamily="18" charset="0"/>
                <a:cs typeface="Times New Roman" panose="02020603050405020304" pitchFamily="18" charset="0"/>
              </a:rPr>
              <a:t>Fungi can spread through spores, air, soil, water, infected plant debris, and vectors such as insects or animals.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E56150-F425-CA88-9756-21D03F322400}"/>
              </a:ext>
            </a:extLst>
          </p:cNvPr>
          <p:cNvPicPr>
            <a:picLocks noChangeAspect="1"/>
          </p:cNvPicPr>
          <p:nvPr/>
        </p:nvPicPr>
        <p:blipFill>
          <a:blip r:embed="rId2"/>
          <a:stretch>
            <a:fillRect/>
          </a:stretch>
        </p:blipFill>
        <p:spPr>
          <a:xfrm>
            <a:off x="8562488" y="4058815"/>
            <a:ext cx="2886075" cy="1581150"/>
          </a:xfrm>
          <a:prstGeom prst="rect">
            <a:avLst/>
          </a:prstGeom>
        </p:spPr>
      </p:pic>
      <p:pic>
        <p:nvPicPr>
          <p:cNvPr id="6" name="Picture 5">
            <a:extLst>
              <a:ext uri="{FF2B5EF4-FFF2-40B4-BE49-F238E27FC236}">
                <a16:creationId xmlns:a16="http://schemas.microsoft.com/office/drawing/2014/main" id="{F894C080-B59E-836D-5853-670E0FE9134C}"/>
              </a:ext>
            </a:extLst>
          </p:cNvPr>
          <p:cNvPicPr>
            <a:picLocks noChangeAspect="1"/>
          </p:cNvPicPr>
          <p:nvPr/>
        </p:nvPicPr>
        <p:blipFill>
          <a:blip r:embed="rId3"/>
          <a:stretch>
            <a:fillRect/>
          </a:stretch>
        </p:blipFill>
        <p:spPr>
          <a:xfrm>
            <a:off x="8633925" y="1578525"/>
            <a:ext cx="2743200" cy="1666875"/>
          </a:xfrm>
          <a:prstGeom prst="rect">
            <a:avLst/>
          </a:prstGeom>
        </p:spPr>
      </p:pic>
    </p:spTree>
    <p:extLst>
      <p:ext uri="{BB962C8B-B14F-4D97-AF65-F5344CB8AC3E}">
        <p14:creationId xmlns:p14="http://schemas.microsoft.com/office/powerpoint/2010/main" val="3599284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05449-41D4-05BB-BC28-4BF5FB521412}"/>
              </a:ext>
            </a:extLst>
          </p:cNvPr>
          <p:cNvSpPr>
            <a:spLocks noGrp="1"/>
          </p:cNvSpPr>
          <p:nvPr>
            <p:ph idx="1"/>
          </p:nvPr>
        </p:nvSpPr>
        <p:spPr>
          <a:xfrm>
            <a:off x="1745567" y="1175656"/>
            <a:ext cx="6484033" cy="5318449"/>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Rust Diseases:</a:t>
            </a:r>
          </a:p>
          <a:p>
            <a:pPr marL="0" indent="0" algn="just">
              <a:buNone/>
            </a:pPr>
            <a:r>
              <a:rPr lang="en-US" sz="2000" b="1" dirty="0">
                <a:latin typeface="Times New Roman" panose="02020603050405020304" pitchFamily="18" charset="0"/>
                <a:cs typeface="Times New Roman" panose="02020603050405020304" pitchFamily="18" charset="0"/>
              </a:rPr>
              <a:t>Cause: </a:t>
            </a:r>
            <a:r>
              <a:rPr lang="en-US" sz="2000" dirty="0">
                <a:latin typeface="Times New Roman" panose="02020603050405020304" pitchFamily="18" charset="0"/>
                <a:cs typeface="Times New Roman" panose="02020603050405020304" pitchFamily="18" charset="0"/>
              </a:rPr>
              <a:t>Rust diseases are caused by specific types of fungi belonging to the </a:t>
            </a:r>
            <a:r>
              <a:rPr lang="en-IN" sz="2000" b="0" i="0" dirty="0">
                <a:solidFill>
                  <a:srgbClr val="0D0D0D"/>
                </a:solidFill>
                <a:effectLst/>
                <a:latin typeface="Times New Roman" panose="02020603050405020304" pitchFamily="18" charset="0"/>
                <a:cs typeface="Times New Roman" panose="02020603050405020304" pitchFamily="18" charset="0"/>
              </a:rPr>
              <a:t>rust fungi</a:t>
            </a:r>
            <a:r>
              <a:rPr lang="en-US" sz="2000" dirty="0">
                <a:latin typeface="Times New Roman" panose="02020603050405020304" pitchFamily="18" charset="0"/>
                <a:cs typeface="Times New Roman" panose="02020603050405020304" pitchFamily="18" charset="0"/>
              </a:rPr>
              <a:t>. These fungi infect plant tissues, leading to characteristic rust-colored pustules on leaves, stems, or fruits.</a:t>
            </a:r>
          </a:p>
          <a:p>
            <a:pPr marL="0" indent="0" algn="just">
              <a:buNone/>
            </a:pPr>
            <a:r>
              <a:rPr lang="en-US" sz="2000" b="1" dirty="0">
                <a:latin typeface="Times New Roman" panose="02020603050405020304" pitchFamily="18" charset="0"/>
                <a:cs typeface="Times New Roman" panose="02020603050405020304" pitchFamily="18" charset="0"/>
              </a:rPr>
              <a:t>Transmission: </a:t>
            </a:r>
            <a:r>
              <a:rPr lang="en-US" sz="2000" dirty="0">
                <a:latin typeface="Times New Roman" panose="02020603050405020304" pitchFamily="18" charset="0"/>
                <a:cs typeface="Times New Roman" panose="02020603050405020304" pitchFamily="18" charset="0"/>
              </a:rPr>
              <a:t>Rust fungi produce spores that can spread through air currents, wind, rain, or human activities.</a:t>
            </a:r>
          </a:p>
          <a:p>
            <a:pPr marL="0" indent="0">
              <a:buNone/>
            </a:pPr>
            <a:r>
              <a:rPr lang="en-US" sz="2000" b="1" dirty="0">
                <a:latin typeface="Times New Roman" panose="02020603050405020304" pitchFamily="18" charset="0"/>
                <a:cs typeface="Times New Roman" panose="02020603050405020304" pitchFamily="18" charset="0"/>
              </a:rPr>
              <a:t>Viral Diseases:</a:t>
            </a:r>
          </a:p>
          <a:p>
            <a:pPr marL="0" indent="0" algn="just">
              <a:buNone/>
            </a:pPr>
            <a:r>
              <a:rPr lang="en-US" sz="2000" b="1" dirty="0">
                <a:latin typeface="Times New Roman" panose="02020603050405020304" pitchFamily="18" charset="0"/>
                <a:cs typeface="Times New Roman" panose="02020603050405020304" pitchFamily="18" charset="0"/>
              </a:rPr>
              <a:t>Cause: </a:t>
            </a:r>
            <a:r>
              <a:rPr lang="en-US" sz="2000" dirty="0">
                <a:latin typeface="Times New Roman" panose="02020603050405020304" pitchFamily="18" charset="0"/>
                <a:cs typeface="Times New Roman" panose="02020603050405020304" pitchFamily="18" charset="0"/>
              </a:rPr>
              <a:t>Viral diseases in plants are caused by various types of viruses that infect plant cells, leading to symptoms such as mosaic patterns, yellowing, stunting, leaf curling, and necrosis.</a:t>
            </a:r>
          </a:p>
          <a:p>
            <a:pPr marL="0" indent="0" algn="just">
              <a:buNone/>
            </a:pPr>
            <a:r>
              <a:rPr lang="en-US" sz="2000" b="1" dirty="0">
                <a:latin typeface="Times New Roman" panose="02020603050405020304" pitchFamily="18" charset="0"/>
                <a:cs typeface="Times New Roman" panose="02020603050405020304" pitchFamily="18" charset="0"/>
              </a:rPr>
              <a:t>Transmission: </a:t>
            </a:r>
            <a:r>
              <a:rPr lang="en-US" sz="2000" dirty="0">
                <a:latin typeface="Times New Roman" panose="02020603050405020304" pitchFamily="18" charset="0"/>
                <a:cs typeface="Times New Roman" panose="02020603050405020304" pitchFamily="18" charset="0"/>
              </a:rPr>
              <a:t>Viruses can be transmitted through infected plant material, insect vectors, nematodes, grafting, and mechanical means such as pruning tools or contaminated hands.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9B8DAB62-6B3E-2DE2-F105-C2BADF0C8D8A}"/>
              </a:ext>
            </a:extLst>
          </p:cNvPr>
          <p:cNvPicPr>
            <a:picLocks noChangeAspect="1"/>
          </p:cNvPicPr>
          <p:nvPr/>
        </p:nvPicPr>
        <p:blipFill>
          <a:blip r:embed="rId2"/>
          <a:stretch>
            <a:fillRect/>
          </a:stretch>
        </p:blipFill>
        <p:spPr>
          <a:xfrm>
            <a:off x="8677469" y="1073019"/>
            <a:ext cx="2845836" cy="1809750"/>
          </a:xfrm>
          <a:prstGeom prst="rect">
            <a:avLst/>
          </a:prstGeom>
        </p:spPr>
      </p:pic>
      <p:pic>
        <p:nvPicPr>
          <p:cNvPr id="6" name="Picture 5">
            <a:extLst>
              <a:ext uri="{FF2B5EF4-FFF2-40B4-BE49-F238E27FC236}">
                <a16:creationId xmlns:a16="http://schemas.microsoft.com/office/drawing/2014/main" id="{4A652CAA-A8EF-B1C3-5FD2-9DE9D42246DC}"/>
              </a:ext>
            </a:extLst>
          </p:cNvPr>
          <p:cNvPicPr>
            <a:picLocks noChangeAspect="1"/>
          </p:cNvPicPr>
          <p:nvPr/>
        </p:nvPicPr>
        <p:blipFill>
          <a:blip r:embed="rId3"/>
          <a:stretch>
            <a:fillRect/>
          </a:stretch>
        </p:blipFill>
        <p:spPr>
          <a:xfrm>
            <a:off x="8752114" y="3494313"/>
            <a:ext cx="2845836" cy="2143125"/>
          </a:xfrm>
          <a:prstGeom prst="rect">
            <a:avLst/>
          </a:prstGeom>
        </p:spPr>
      </p:pic>
    </p:spTree>
    <p:extLst>
      <p:ext uri="{BB962C8B-B14F-4D97-AF65-F5344CB8AC3E}">
        <p14:creationId xmlns:p14="http://schemas.microsoft.com/office/powerpoint/2010/main" val="266938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18CF-1C19-1ECB-91D0-EEF2464C70F3}"/>
              </a:ext>
            </a:extLst>
          </p:cNvPr>
          <p:cNvSpPr>
            <a:spLocks noGrp="1"/>
          </p:cNvSpPr>
          <p:nvPr>
            <p:ph type="title"/>
          </p:nvPr>
        </p:nvSpPr>
        <p:spPr>
          <a:xfrm>
            <a:off x="1484311" y="1"/>
            <a:ext cx="10018713" cy="1066800"/>
          </a:xfrm>
        </p:spPr>
        <p:txBody>
          <a:bodyPr/>
          <a:lstStyle/>
          <a:p>
            <a:r>
              <a:rPr lang="en-IN" dirty="0">
                <a:solidFill>
                  <a:schemeClr val="accent1"/>
                </a:solidFill>
                <a:latin typeface="Times New Roman" panose="02020603050405020304" pitchFamily="18" charset="0"/>
                <a:cs typeface="Times New Roman" panose="02020603050405020304" pitchFamily="18" charset="0"/>
              </a:rPr>
              <a:t>DATASET TRAINING</a:t>
            </a:r>
          </a:p>
        </p:txBody>
      </p:sp>
      <p:pic>
        <p:nvPicPr>
          <p:cNvPr id="9" name="Content Placeholder 8">
            <a:extLst>
              <a:ext uri="{FF2B5EF4-FFF2-40B4-BE49-F238E27FC236}">
                <a16:creationId xmlns:a16="http://schemas.microsoft.com/office/drawing/2014/main" id="{FC5910C9-9E57-CE26-7A27-BD869EFE8949}"/>
              </a:ext>
            </a:extLst>
          </p:cNvPr>
          <p:cNvPicPr>
            <a:picLocks noGrp="1" noChangeAspect="1"/>
          </p:cNvPicPr>
          <p:nvPr>
            <p:ph idx="1"/>
          </p:nvPr>
        </p:nvPicPr>
        <p:blipFill>
          <a:blip r:embed="rId2"/>
          <a:stretch>
            <a:fillRect/>
          </a:stretch>
        </p:blipFill>
        <p:spPr>
          <a:xfrm>
            <a:off x="1728191" y="1178719"/>
            <a:ext cx="9890929" cy="4936946"/>
          </a:xfrm>
        </p:spPr>
      </p:pic>
    </p:spTree>
    <p:extLst>
      <p:ext uri="{BB962C8B-B14F-4D97-AF65-F5344CB8AC3E}">
        <p14:creationId xmlns:p14="http://schemas.microsoft.com/office/powerpoint/2010/main" val="26260165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00B0-346A-AF64-A708-DA05AFF88D67}"/>
              </a:ext>
            </a:extLst>
          </p:cNvPr>
          <p:cNvSpPr>
            <a:spLocks noGrp="1"/>
          </p:cNvSpPr>
          <p:nvPr>
            <p:ph type="title"/>
          </p:nvPr>
        </p:nvSpPr>
        <p:spPr>
          <a:xfrm>
            <a:off x="1484311" y="195310"/>
            <a:ext cx="10018713" cy="1043555"/>
          </a:xfrm>
        </p:spPr>
        <p:txBody>
          <a:bodyPr/>
          <a:lstStyle/>
          <a:p>
            <a:r>
              <a:rPr lang="en-IN" dirty="0">
                <a:solidFill>
                  <a:schemeClr val="accent1"/>
                </a:solidFill>
                <a:latin typeface="Times New Roman" panose="02020603050405020304" pitchFamily="18" charset="0"/>
                <a:cs typeface="Times New Roman" panose="02020603050405020304" pitchFamily="18" charset="0"/>
              </a:rPr>
              <a:t>PREDICTING CONFIDENCE SCORE</a:t>
            </a:r>
          </a:p>
        </p:txBody>
      </p:sp>
      <p:pic>
        <p:nvPicPr>
          <p:cNvPr id="9" name="Content Placeholder 8">
            <a:extLst>
              <a:ext uri="{FF2B5EF4-FFF2-40B4-BE49-F238E27FC236}">
                <a16:creationId xmlns:a16="http://schemas.microsoft.com/office/drawing/2014/main" id="{09192294-D0B4-3BAE-EC67-B4CB72A2DB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652" y="1362269"/>
            <a:ext cx="10018712" cy="4851919"/>
          </a:xfrm>
        </p:spPr>
      </p:pic>
    </p:spTree>
    <p:extLst>
      <p:ext uri="{BB962C8B-B14F-4D97-AF65-F5344CB8AC3E}">
        <p14:creationId xmlns:p14="http://schemas.microsoft.com/office/powerpoint/2010/main" val="25916525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5643-35B9-C6B7-7828-6DC74B5E1CAD}"/>
              </a:ext>
            </a:extLst>
          </p:cNvPr>
          <p:cNvSpPr>
            <a:spLocks noGrp="1"/>
          </p:cNvSpPr>
          <p:nvPr>
            <p:ph type="title"/>
          </p:nvPr>
        </p:nvSpPr>
        <p:spPr>
          <a:xfrm>
            <a:off x="1602299" y="65581"/>
            <a:ext cx="10018713" cy="854260"/>
          </a:xfrm>
        </p:spPr>
        <p:txBody>
          <a:bodyPr/>
          <a:lstStyle/>
          <a:p>
            <a:r>
              <a:rPr lang="en-IN" dirty="0">
                <a:solidFill>
                  <a:schemeClr val="accent1"/>
                </a:solidFill>
                <a:latin typeface="Times New Roman" panose="02020603050405020304" pitchFamily="18" charset="0"/>
                <a:cs typeface="Times New Roman" panose="02020603050405020304" pitchFamily="18" charset="0"/>
              </a:rPr>
              <a:t>RESULT</a:t>
            </a:r>
          </a:p>
        </p:txBody>
      </p:sp>
      <p:pic>
        <p:nvPicPr>
          <p:cNvPr id="5" name="Content Placeholder 4">
            <a:extLst>
              <a:ext uri="{FF2B5EF4-FFF2-40B4-BE49-F238E27FC236}">
                <a16:creationId xmlns:a16="http://schemas.microsoft.com/office/drawing/2014/main" id="{1785E0C8-D631-6E7E-1E3B-985DFF066C34}"/>
              </a:ext>
            </a:extLst>
          </p:cNvPr>
          <p:cNvPicPr>
            <a:picLocks noGrp="1" noChangeAspect="1"/>
          </p:cNvPicPr>
          <p:nvPr>
            <p:ph idx="1"/>
          </p:nvPr>
        </p:nvPicPr>
        <p:blipFill>
          <a:blip r:embed="rId2"/>
          <a:stretch>
            <a:fillRect/>
          </a:stretch>
        </p:blipFill>
        <p:spPr>
          <a:xfrm>
            <a:off x="1035697" y="2475345"/>
            <a:ext cx="4208106" cy="3124200"/>
          </a:xfrm>
          <a:prstGeom prst="rect">
            <a:avLst/>
          </a:prstGeom>
        </p:spPr>
      </p:pic>
      <p:pic>
        <p:nvPicPr>
          <p:cNvPr id="8" name="Picture 7">
            <a:extLst>
              <a:ext uri="{FF2B5EF4-FFF2-40B4-BE49-F238E27FC236}">
                <a16:creationId xmlns:a16="http://schemas.microsoft.com/office/drawing/2014/main" id="{2C1BD647-A9AF-855F-511C-DDFD33227F44}"/>
              </a:ext>
            </a:extLst>
          </p:cNvPr>
          <p:cNvPicPr>
            <a:picLocks noChangeAspect="1"/>
          </p:cNvPicPr>
          <p:nvPr/>
        </p:nvPicPr>
        <p:blipFill>
          <a:blip r:embed="rId3"/>
          <a:stretch>
            <a:fillRect/>
          </a:stretch>
        </p:blipFill>
        <p:spPr>
          <a:xfrm>
            <a:off x="5477070" y="1334277"/>
            <a:ext cx="6587412" cy="5215812"/>
          </a:xfrm>
          <a:prstGeom prst="rect">
            <a:avLst/>
          </a:prstGeom>
        </p:spPr>
      </p:pic>
    </p:spTree>
    <p:extLst>
      <p:ext uri="{BB962C8B-B14F-4D97-AF65-F5344CB8AC3E}">
        <p14:creationId xmlns:p14="http://schemas.microsoft.com/office/powerpoint/2010/main" val="17026554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C2E2-BFDB-B249-588B-0E0C021238F0}"/>
              </a:ext>
            </a:extLst>
          </p:cNvPr>
          <p:cNvSpPr>
            <a:spLocks noGrp="1"/>
          </p:cNvSpPr>
          <p:nvPr>
            <p:ph type="title"/>
          </p:nvPr>
        </p:nvSpPr>
        <p:spPr/>
        <p:txBody>
          <a:bodyPr/>
          <a:lstStyle/>
          <a:p>
            <a:r>
              <a:rPr lang="en-US" dirty="0"/>
              <a:t>     </a:t>
            </a:r>
            <a:r>
              <a:rPr lang="en-US" dirty="0">
                <a:solidFill>
                  <a:schemeClr val="accent1"/>
                </a:solidFill>
                <a:latin typeface="Times New Roman" panose="02020603050405020304" pitchFamily="18" charset="0"/>
                <a:cs typeface="Times New Roman" panose="02020603050405020304" pitchFamily="18" charset="0"/>
              </a:rPr>
              <a:t>CONCLUSION</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3000AB-678D-EB8C-511E-4E941A3E19AA}"/>
              </a:ext>
            </a:extLst>
          </p:cNvPr>
          <p:cNvSpPr>
            <a:spLocks noGrp="1"/>
          </p:cNvSpPr>
          <p:nvPr>
            <p:ph idx="1"/>
          </p:nvPr>
        </p:nvSpPr>
        <p:spPr>
          <a:xfrm>
            <a:off x="2077375" y="2237173"/>
            <a:ext cx="9425648" cy="3554027"/>
          </a:xfrm>
        </p:spPr>
        <p:txBody>
          <a:bodyPr/>
          <a:lstStyle/>
          <a:p>
            <a:pPr algn="just">
              <a:lnSpc>
                <a:spcPct val="115000"/>
              </a:lnSpc>
              <a:spcAft>
                <a:spcPts val="1000"/>
              </a:spcAft>
            </a:pPr>
            <a:r>
              <a:rPr lang="en-US" sz="2000" dirty="0">
                <a:latin typeface="Times New Roman" panose="02020603050405020304" pitchFamily="18" charset="0"/>
                <a:cs typeface="Times New Roman" panose="02020603050405020304" pitchFamily="18" charset="0"/>
              </a:rPr>
              <a:t>Finally we conclude that the plant disease detection system using CNN and deep learning is a promising tool for better crop monitoring. It learns from a lot of plant images to quickly and accurately spot diseases. It can work for many different crops and diseases and is easy for farmers to use. Future improvements like detecting multiple diseases at once, monitoring in real-time, and adding a mobile app will make it even better. This system helps farmers manage crops better and can lead to higher yields, making it a big advancement in agriculture technology.</a:t>
            </a:r>
            <a:endParaRPr lang="en-IN" dirty="0"/>
          </a:p>
        </p:txBody>
      </p:sp>
    </p:spTree>
    <p:extLst>
      <p:ext uri="{BB962C8B-B14F-4D97-AF65-F5344CB8AC3E}">
        <p14:creationId xmlns:p14="http://schemas.microsoft.com/office/powerpoint/2010/main" val="10291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DDD9-AF19-FD11-3B82-5072BC12DABF}"/>
              </a:ext>
            </a:extLst>
          </p:cNvPr>
          <p:cNvSpPr>
            <a:spLocks noGrp="1"/>
          </p:cNvSpPr>
          <p:nvPr>
            <p:ph type="title"/>
          </p:nvPr>
        </p:nvSpPr>
        <p:spPr>
          <a:xfrm>
            <a:off x="1484311" y="233266"/>
            <a:ext cx="10018713" cy="1579001"/>
          </a:xfrm>
        </p:spPr>
        <p:txBody>
          <a:bodyPr>
            <a:normAutofit/>
          </a:bodyPr>
          <a:lstStyle/>
          <a:p>
            <a:r>
              <a:rPr lang="en-IN" sz="3600" dirty="0">
                <a:latin typeface="Times New Roman" panose="02020603050405020304" pitchFamily="18" charset="0"/>
                <a:cs typeface="Times New Roman" panose="02020603050405020304" pitchFamily="18" charset="0"/>
              </a:rPr>
              <a:t>PLANT DISEASE DIAGNOSIS USING CNN:       A MACHINE LEARNING APPROACH</a:t>
            </a:r>
          </a:p>
        </p:txBody>
      </p:sp>
      <p:pic>
        <p:nvPicPr>
          <p:cNvPr id="4" name="Picture 3">
            <a:extLst>
              <a:ext uri="{FF2B5EF4-FFF2-40B4-BE49-F238E27FC236}">
                <a16:creationId xmlns:a16="http://schemas.microsoft.com/office/drawing/2014/main" id="{7101D739-AAE3-173F-EF43-B1A0924CB1E4}"/>
              </a:ext>
            </a:extLst>
          </p:cNvPr>
          <p:cNvPicPr>
            <a:picLocks noChangeAspect="1"/>
          </p:cNvPicPr>
          <p:nvPr/>
        </p:nvPicPr>
        <p:blipFill>
          <a:blip r:embed="rId2"/>
          <a:stretch>
            <a:fillRect/>
          </a:stretch>
        </p:blipFill>
        <p:spPr>
          <a:xfrm>
            <a:off x="3331028" y="2395723"/>
            <a:ext cx="2528596" cy="1664352"/>
          </a:xfrm>
          <a:prstGeom prst="rect">
            <a:avLst/>
          </a:prstGeom>
        </p:spPr>
      </p:pic>
      <p:pic>
        <p:nvPicPr>
          <p:cNvPr id="5" name="Picture 4">
            <a:extLst>
              <a:ext uri="{FF2B5EF4-FFF2-40B4-BE49-F238E27FC236}">
                <a16:creationId xmlns:a16="http://schemas.microsoft.com/office/drawing/2014/main" id="{76D0DED1-23D4-7D3E-5DBF-6A0BA29D65D3}"/>
              </a:ext>
            </a:extLst>
          </p:cNvPr>
          <p:cNvPicPr>
            <a:picLocks noChangeAspect="1"/>
          </p:cNvPicPr>
          <p:nvPr/>
        </p:nvPicPr>
        <p:blipFill>
          <a:blip r:embed="rId3"/>
          <a:stretch>
            <a:fillRect/>
          </a:stretch>
        </p:blipFill>
        <p:spPr>
          <a:xfrm>
            <a:off x="6180257" y="2387199"/>
            <a:ext cx="2674494" cy="1671273"/>
          </a:xfrm>
          <a:prstGeom prst="rect">
            <a:avLst/>
          </a:prstGeom>
        </p:spPr>
      </p:pic>
      <p:pic>
        <p:nvPicPr>
          <p:cNvPr id="6" name="Picture 5">
            <a:extLst>
              <a:ext uri="{FF2B5EF4-FFF2-40B4-BE49-F238E27FC236}">
                <a16:creationId xmlns:a16="http://schemas.microsoft.com/office/drawing/2014/main" id="{FF70D4E1-B184-D3DF-4F8B-DC791C18C7FE}"/>
              </a:ext>
            </a:extLst>
          </p:cNvPr>
          <p:cNvPicPr>
            <a:picLocks noChangeAspect="1"/>
          </p:cNvPicPr>
          <p:nvPr/>
        </p:nvPicPr>
        <p:blipFill>
          <a:blip r:embed="rId4"/>
          <a:stretch>
            <a:fillRect/>
          </a:stretch>
        </p:blipFill>
        <p:spPr>
          <a:xfrm>
            <a:off x="3331028" y="4643532"/>
            <a:ext cx="2528597" cy="1589318"/>
          </a:xfrm>
          <a:prstGeom prst="rect">
            <a:avLst/>
          </a:prstGeom>
        </p:spPr>
      </p:pic>
      <p:pic>
        <p:nvPicPr>
          <p:cNvPr id="7" name="Picture 6">
            <a:extLst>
              <a:ext uri="{FF2B5EF4-FFF2-40B4-BE49-F238E27FC236}">
                <a16:creationId xmlns:a16="http://schemas.microsoft.com/office/drawing/2014/main" id="{9D811735-1B48-06FC-EE54-16EEEEF78A8A}"/>
              </a:ext>
            </a:extLst>
          </p:cNvPr>
          <p:cNvPicPr>
            <a:picLocks noChangeAspect="1"/>
          </p:cNvPicPr>
          <p:nvPr/>
        </p:nvPicPr>
        <p:blipFill>
          <a:blip r:embed="rId5"/>
          <a:stretch>
            <a:fillRect/>
          </a:stretch>
        </p:blipFill>
        <p:spPr>
          <a:xfrm>
            <a:off x="6180258" y="4633404"/>
            <a:ext cx="2674494" cy="1599446"/>
          </a:xfrm>
          <a:prstGeom prst="rect">
            <a:avLst/>
          </a:prstGeom>
        </p:spPr>
      </p:pic>
      <p:sp>
        <p:nvSpPr>
          <p:cNvPr id="9" name="TextBox 8">
            <a:extLst>
              <a:ext uri="{FF2B5EF4-FFF2-40B4-BE49-F238E27FC236}">
                <a16:creationId xmlns:a16="http://schemas.microsoft.com/office/drawing/2014/main" id="{9AE7963A-A792-7918-90FD-DF81C991FDB1}"/>
              </a:ext>
            </a:extLst>
          </p:cNvPr>
          <p:cNvSpPr txBox="1"/>
          <p:nvPr/>
        </p:nvSpPr>
        <p:spPr>
          <a:xfrm>
            <a:off x="3331028" y="4146685"/>
            <a:ext cx="2528596"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BACTERIA</a:t>
            </a:r>
            <a:endParaRPr lang="en-IN" dirty="0"/>
          </a:p>
        </p:txBody>
      </p:sp>
      <p:sp>
        <p:nvSpPr>
          <p:cNvPr id="11" name="TextBox 10">
            <a:extLst>
              <a:ext uri="{FF2B5EF4-FFF2-40B4-BE49-F238E27FC236}">
                <a16:creationId xmlns:a16="http://schemas.microsoft.com/office/drawing/2014/main" id="{A4ED2BA3-94AB-9908-D35B-EFDAE6729139}"/>
              </a:ext>
            </a:extLst>
          </p:cNvPr>
          <p:cNvSpPr txBox="1"/>
          <p:nvPr/>
        </p:nvSpPr>
        <p:spPr>
          <a:xfrm>
            <a:off x="3331028" y="6284611"/>
            <a:ext cx="2528596"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RUST</a:t>
            </a:r>
            <a:endParaRPr lang="en-IN" dirty="0"/>
          </a:p>
        </p:txBody>
      </p:sp>
      <p:sp>
        <p:nvSpPr>
          <p:cNvPr id="15" name="TextBox 14">
            <a:extLst>
              <a:ext uri="{FF2B5EF4-FFF2-40B4-BE49-F238E27FC236}">
                <a16:creationId xmlns:a16="http://schemas.microsoft.com/office/drawing/2014/main" id="{FB5FFCB3-C642-A6FC-8D7C-CD258CF775C8}"/>
              </a:ext>
            </a:extLst>
          </p:cNvPr>
          <p:cNvSpPr txBox="1"/>
          <p:nvPr/>
        </p:nvSpPr>
        <p:spPr>
          <a:xfrm>
            <a:off x="6180257" y="4146685"/>
            <a:ext cx="2528596"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FUNGUS</a:t>
            </a:r>
            <a:endParaRPr lang="en-IN" dirty="0"/>
          </a:p>
        </p:txBody>
      </p:sp>
      <p:sp>
        <p:nvSpPr>
          <p:cNvPr id="17" name="TextBox 16">
            <a:extLst>
              <a:ext uri="{FF2B5EF4-FFF2-40B4-BE49-F238E27FC236}">
                <a16:creationId xmlns:a16="http://schemas.microsoft.com/office/drawing/2014/main" id="{45AB5988-BEB3-C76E-6CF3-BB8524FC46AA}"/>
              </a:ext>
            </a:extLst>
          </p:cNvPr>
          <p:cNvSpPr txBox="1"/>
          <p:nvPr/>
        </p:nvSpPr>
        <p:spPr>
          <a:xfrm>
            <a:off x="6159263" y="6284611"/>
            <a:ext cx="2674494"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VIRUS</a:t>
            </a:r>
            <a:endParaRPr lang="en-IN" dirty="0"/>
          </a:p>
        </p:txBody>
      </p:sp>
    </p:spTree>
    <p:extLst>
      <p:ext uri="{BB962C8B-B14F-4D97-AF65-F5344CB8AC3E}">
        <p14:creationId xmlns:p14="http://schemas.microsoft.com/office/powerpoint/2010/main" val="15876204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9737-FE9E-5C50-8C7C-DB343ED96E0F}"/>
              </a:ext>
            </a:extLst>
          </p:cNvPr>
          <p:cNvSpPr>
            <a:spLocks noGrp="1"/>
          </p:cNvSpPr>
          <p:nvPr>
            <p:ph type="title"/>
          </p:nvPr>
        </p:nvSpPr>
        <p:spPr>
          <a:xfrm>
            <a:off x="1484311" y="685800"/>
            <a:ext cx="10018713" cy="2590060"/>
          </a:xfrm>
        </p:spPr>
        <p:txBody>
          <a:bodyPr/>
          <a:lstStyle/>
          <a:p>
            <a:r>
              <a:rPr lang="en-IN"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FURTHER ENHANCEMENT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99E5E8-28AE-B384-5783-DBB585A47113}"/>
              </a:ext>
            </a:extLst>
          </p:cNvPr>
          <p:cNvSpPr>
            <a:spLocks noGrp="1"/>
          </p:cNvSpPr>
          <p:nvPr>
            <p:ph idx="1"/>
          </p:nvPr>
        </p:nvSpPr>
        <p:spPr>
          <a:xfrm>
            <a:off x="2039112" y="1179577"/>
            <a:ext cx="9463911" cy="4611624"/>
          </a:xfrm>
        </p:spPr>
        <p:txBody>
          <a:bodyPr/>
          <a:lstStyle/>
          <a:p>
            <a:pPr algn="jus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the future we would like to increase the accuracy and efficiency of our project by visualizing remaining errors and using further optimization techniques.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Developing a user-friendly mobile app for farmers to easily upload plant images for analysis and receiving instant feedback is also beneficial.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783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8138-922F-FE48-CDBB-610DB106151C}"/>
              </a:ext>
            </a:extLst>
          </p:cNvPr>
          <p:cNvSpPr>
            <a:spLocks noGrp="1"/>
          </p:cNvSpPr>
          <p:nvPr>
            <p:ph type="title"/>
          </p:nvPr>
        </p:nvSpPr>
        <p:spPr/>
        <p:txBody>
          <a:bodyPr>
            <a:normAutofit/>
          </a:bodyPr>
          <a:lstStyle/>
          <a:p>
            <a:r>
              <a:rPr lang="en-US" dirty="0">
                <a:solidFill>
                  <a:schemeClr val="accent1"/>
                </a:solidFill>
                <a:latin typeface="Times New Roman" panose="02020603050405020304" pitchFamily="18" charset="0"/>
                <a:cs typeface="Times New Roman" panose="02020603050405020304" pitchFamily="18" charset="0"/>
              </a:rPr>
              <a:t>REFERENCE</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E9F832-3942-F3CD-3C12-6F3E4E751332}"/>
              </a:ext>
            </a:extLst>
          </p:cNvPr>
          <p:cNvSpPr>
            <a:spLocks noGrp="1"/>
          </p:cNvSpPr>
          <p:nvPr>
            <p:ph idx="1"/>
          </p:nvPr>
        </p:nvSpPr>
        <p:spPr>
          <a:xfrm>
            <a:off x="2343704" y="1627632"/>
            <a:ext cx="9277165" cy="4826435"/>
          </a:xfrm>
        </p:spPr>
        <p:txBody>
          <a:bodyPr>
            <a:normAutofit fontScale="25000" lnSpcReduction="20000"/>
          </a:bodyPr>
          <a:lstStyle/>
          <a:p>
            <a:pPr marL="0" marR="428625" lvl="0" indent="0" algn="just">
              <a:lnSpc>
                <a:spcPct val="107000"/>
              </a:lnSpc>
              <a:spcBef>
                <a:spcPts val="960"/>
              </a:spcBef>
              <a:spcAft>
                <a:spcPts val="0"/>
              </a:spcAft>
              <a:buSzPts val="1200"/>
              <a:buNone/>
              <a:tabLst>
                <a:tab pos="575945" algn="l"/>
              </a:tabLst>
            </a:pPr>
            <a:endParaRPr lang="en-US" sz="1800" dirty="0">
              <a:effectLst/>
              <a:latin typeface="Times New Roman" panose="02020603050405020304" pitchFamily="18" charset="0"/>
              <a:ea typeface="Times New Roman" panose="02020603050405020304" pitchFamily="18" charset="0"/>
            </a:endParaRPr>
          </a:p>
          <a:p>
            <a:pPr marL="400050" marR="428625" indent="-400050" algn="just">
              <a:lnSpc>
                <a:spcPct val="107000"/>
              </a:lnSpc>
              <a:spcBef>
                <a:spcPts val="960"/>
              </a:spcBef>
              <a:spcAft>
                <a:spcPts val="0"/>
              </a:spcAft>
              <a:buSzPts val="1200"/>
              <a:buFont typeface="+mj-lt"/>
              <a:buAutoNum type="romanLcPeriod"/>
              <a:tabLst>
                <a:tab pos="575945" algn="l"/>
              </a:tabLst>
            </a:pPr>
            <a:r>
              <a:rPr lang="en-US" sz="8000" dirty="0">
                <a:effectLst/>
                <a:latin typeface="Times New Roman" panose="02020603050405020304" pitchFamily="18" charset="0"/>
                <a:ea typeface="Times New Roman" panose="02020603050405020304" pitchFamily="18" charset="0"/>
              </a:rPr>
              <a:t>G. Hughes, H. Witten, "Plant Disease Detection Using Deep Learning," International Conference on Pattern Recognition (ICPR), 2018.</a:t>
            </a:r>
          </a:p>
          <a:p>
            <a:pPr marL="400050" marR="428625" indent="-400050" algn="just">
              <a:lnSpc>
                <a:spcPct val="107000"/>
              </a:lnSpc>
              <a:spcBef>
                <a:spcPts val="960"/>
              </a:spcBef>
              <a:spcAft>
                <a:spcPts val="0"/>
              </a:spcAft>
              <a:buSzPts val="1200"/>
              <a:buFont typeface="+mj-lt"/>
              <a:buAutoNum type="romanLcPeriod"/>
              <a:tabLst>
                <a:tab pos="575945" algn="l"/>
              </a:tabLst>
            </a:pPr>
            <a:r>
              <a:rPr lang="en-US" sz="8000" dirty="0">
                <a:effectLst/>
                <a:latin typeface="Times New Roman" panose="02020603050405020304" pitchFamily="18" charset="0"/>
                <a:ea typeface="Times New Roman" panose="02020603050405020304" pitchFamily="18" charset="0"/>
              </a:rPr>
              <a:t>M. Senthil Kumar, S. Elavarasan, "Plant Disease Detection Using Convolutional Neural Networks," International Journal of Innovative Technology and Exploring Engineering, vol. 8, no. 12S2, 2019</a:t>
            </a:r>
          </a:p>
          <a:p>
            <a:pPr marL="400050" marR="428625" indent="-400050" algn="just">
              <a:lnSpc>
                <a:spcPct val="107000"/>
              </a:lnSpc>
              <a:spcBef>
                <a:spcPts val="960"/>
              </a:spcBef>
              <a:spcAft>
                <a:spcPts val="0"/>
              </a:spcAft>
              <a:buSzPts val="1200"/>
              <a:buFont typeface="+mj-lt"/>
              <a:buAutoNum type="romanLcPeriod"/>
              <a:tabLst>
                <a:tab pos="575945" algn="l"/>
              </a:tabLst>
            </a:pPr>
            <a:r>
              <a:rPr lang="en-US" sz="8000" dirty="0">
                <a:effectLst/>
                <a:latin typeface="Times New Roman" panose="02020603050405020304" pitchFamily="18" charset="0"/>
                <a:ea typeface="Times New Roman" panose="02020603050405020304" pitchFamily="18" charset="0"/>
              </a:rPr>
              <a:t>N. Singh, A. </a:t>
            </a:r>
            <a:r>
              <a:rPr lang="en-US" sz="8000" dirty="0" err="1">
                <a:effectLst/>
                <a:latin typeface="Times New Roman" panose="02020603050405020304" pitchFamily="18" charset="0"/>
                <a:ea typeface="Times New Roman" panose="02020603050405020304" pitchFamily="18" charset="0"/>
              </a:rPr>
              <a:t>Gogoi</a:t>
            </a:r>
            <a:r>
              <a:rPr lang="en-US" sz="8000" dirty="0">
                <a:effectLst/>
                <a:latin typeface="Times New Roman" panose="02020603050405020304" pitchFamily="18" charset="0"/>
                <a:ea typeface="Times New Roman" panose="02020603050405020304" pitchFamily="18" charset="0"/>
              </a:rPr>
              <a:t>,"Plant Disease Detection and Classification Using Deep Learning: A Comprehensive Review," IEEE Access, vol. 8, 2020</a:t>
            </a:r>
          </a:p>
          <a:p>
            <a:pPr marL="400050" marR="428625" indent="-400050" algn="just">
              <a:lnSpc>
                <a:spcPct val="107000"/>
              </a:lnSpc>
              <a:spcBef>
                <a:spcPts val="960"/>
              </a:spcBef>
              <a:spcAft>
                <a:spcPts val="0"/>
              </a:spcAft>
              <a:buSzPts val="1200"/>
              <a:buFont typeface="+mj-lt"/>
              <a:buAutoNum type="romanLcPeriod"/>
              <a:tabLst>
                <a:tab pos="575945" algn="l"/>
              </a:tabLst>
            </a:pPr>
            <a:r>
              <a:rPr lang="en-US" sz="8000" dirty="0">
                <a:effectLst/>
                <a:latin typeface="Times New Roman" panose="02020603050405020304" pitchFamily="18" charset="0"/>
                <a:ea typeface="Times New Roman" panose="02020603050405020304" pitchFamily="18" charset="0"/>
              </a:rPr>
              <a:t>J. P. Hughes, M. A. Dick, "Plant Disease Recognition Using Deep Learning: A Review," Journal of Intelligent &amp; Fuzzy Systems, vol. 41, no. 4, 2021.</a:t>
            </a:r>
            <a:endParaRPr lang="en-IN" dirty="0"/>
          </a:p>
        </p:txBody>
      </p:sp>
    </p:spTree>
    <p:extLst>
      <p:ext uri="{BB962C8B-B14F-4D97-AF65-F5344CB8AC3E}">
        <p14:creationId xmlns:p14="http://schemas.microsoft.com/office/powerpoint/2010/main" val="21776712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05E8-F17A-6382-3B24-707B29655DC4}"/>
              </a:ext>
            </a:extLst>
          </p:cNvPr>
          <p:cNvSpPr>
            <a:spLocks noGrp="1"/>
          </p:cNvSpPr>
          <p:nvPr>
            <p:ph type="title"/>
          </p:nvPr>
        </p:nvSpPr>
        <p:spPr>
          <a:xfrm>
            <a:off x="1484310" y="3871452"/>
            <a:ext cx="10018713" cy="1752599"/>
          </a:xfrm>
        </p:spPr>
        <p:txBody>
          <a:bodyPr/>
          <a:lstStyle/>
          <a:p>
            <a:r>
              <a:rPr lang="en-IN" dirty="0"/>
              <a:t>J</a:t>
            </a:r>
          </a:p>
        </p:txBody>
      </p:sp>
      <p:sp>
        <p:nvSpPr>
          <p:cNvPr id="4" name="Content Placeholder 3">
            <a:extLst>
              <a:ext uri="{FF2B5EF4-FFF2-40B4-BE49-F238E27FC236}">
                <a16:creationId xmlns:a16="http://schemas.microsoft.com/office/drawing/2014/main" id="{9D2E2F59-1687-7C1F-233C-FB76BD8053DF}"/>
              </a:ext>
            </a:extLst>
          </p:cNvPr>
          <p:cNvSpPr>
            <a:spLocks noGrp="1"/>
          </p:cNvSpPr>
          <p:nvPr>
            <p:ph idx="1"/>
          </p:nvPr>
        </p:nvSpPr>
        <p:spPr/>
        <p:txBody>
          <a:bodyPr/>
          <a:lstStyle/>
          <a:p>
            <a:endParaRPr lang="en-IN"/>
          </a:p>
        </p:txBody>
      </p:sp>
      <p:pic>
        <p:nvPicPr>
          <p:cNvPr id="6" name="Content Placeholder 5">
            <a:extLst>
              <a:ext uri="{FF2B5EF4-FFF2-40B4-BE49-F238E27FC236}">
                <a16:creationId xmlns:a16="http://schemas.microsoft.com/office/drawing/2014/main" id="{96520E10-CA2C-418D-7EC0-C7B95B42F4E9}"/>
              </a:ext>
            </a:extLst>
          </p:cNvPr>
          <p:cNvPicPr>
            <a:picLocks noChangeAspect="1"/>
          </p:cNvPicPr>
          <p:nvPr/>
        </p:nvPicPr>
        <p:blipFill>
          <a:blip r:embed="rId2"/>
          <a:stretch>
            <a:fillRect/>
          </a:stretch>
        </p:blipFill>
        <p:spPr>
          <a:xfrm>
            <a:off x="-108155" y="0"/>
            <a:ext cx="12192000" cy="6858000"/>
          </a:xfrm>
          <a:prstGeom prst="rect">
            <a:avLst/>
          </a:prstGeom>
        </p:spPr>
      </p:pic>
      <p:sp>
        <p:nvSpPr>
          <p:cNvPr id="10" name="TextBox 9">
            <a:extLst>
              <a:ext uri="{FF2B5EF4-FFF2-40B4-BE49-F238E27FC236}">
                <a16:creationId xmlns:a16="http://schemas.microsoft.com/office/drawing/2014/main" id="{D76EE5D1-A853-93CB-8C3A-5E9E7E2801E9}"/>
              </a:ext>
            </a:extLst>
          </p:cNvPr>
          <p:cNvSpPr txBox="1"/>
          <p:nvPr/>
        </p:nvSpPr>
        <p:spPr>
          <a:xfrm>
            <a:off x="2639421" y="4247534"/>
            <a:ext cx="6174658" cy="1200329"/>
          </a:xfrm>
          <a:prstGeom prst="rect">
            <a:avLst/>
          </a:prstGeom>
          <a:noFill/>
        </p:spPr>
        <p:txBody>
          <a:bodyPr wrap="square">
            <a:spAutoFit/>
          </a:bodyPr>
          <a:lstStyle/>
          <a:p>
            <a:r>
              <a:rPr lang="en-US" sz="7200" dirty="0">
                <a:solidFill>
                  <a:srgbClr val="FFFF00"/>
                </a:solidFill>
                <a:latin typeface="Algerian" panose="04020705040A02060702" pitchFamily="82" charset="0"/>
                <a:ea typeface="Times New Roman" panose="02020603050405020304" pitchFamily="18" charset="0"/>
              </a:rPr>
              <a:t>THANK   YOU</a:t>
            </a:r>
            <a:r>
              <a:rPr lang="en-US" sz="7200" dirty="0">
                <a:solidFill>
                  <a:srgbClr val="FFFF00"/>
                </a:solidFill>
                <a:effectLst/>
                <a:latin typeface="Algerian" panose="04020705040A02060702" pitchFamily="82" charset="0"/>
                <a:ea typeface="Times New Roman" panose="02020603050405020304" pitchFamily="18" charset="0"/>
              </a:rPr>
              <a:t> </a:t>
            </a:r>
            <a:endParaRPr lang="en-IN" sz="7200"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3680604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469FF-C363-63DA-F418-818788E094CB}"/>
              </a:ext>
            </a:extLst>
          </p:cNvPr>
          <p:cNvSpPr>
            <a:spLocks noGrp="1"/>
          </p:cNvSpPr>
          <p:nvPr>
            <p:ph type="title"/>
          </p:nvPr>
        </p:nvSpPr>
        <p:spPr>
          <a:xfrm>
            <a:off x="-1691640" y="858591"/>
            <a:ext cx="10470916" cy="1281105"/>
          </a:xfrm>
        </p:spPr>
        <p:txBody>
          <a:bodyPr/>
          <a:lstStyle/>
          <a:p>
            <a:pPr algn="ctr"/>
            <a:r>
              <a:rPr lang="en-US" dirty="0">
                <a:solidFill>
                  <a:schemeClr val="accent1"/>
                </a:solidFill>
                <a:latin typeface="Times New Roman" panose="02020603050405020304" pitchFamily="18" charset="0"/>
                <a:cs typeface="Times New Roman" panose="02020603050405020304" pitchFamily="18" charset="0"/>
              </a:rPr>
              <a:t>CONTENTS</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89A66F-7A82-EF65-3CC7-FA671C34D688}"/>
              </a:ext>
            </a:extLst>
          </p:cNvPr>
          <p:cNvSpPr>
            <a:spLocks noGrp="1"/>
          </p:cNvSpPr>
          <p:nvPr>
            <p:ph idx="1"/>
          </p:nvPr>
        </p:nvSpPr>
        <p:spPr>
          <a:xfrm>
            <a:off x="1097280" y="1453896"/>
            <a:ext cx="10256520" cy="5404104"/>
          </a:xfrm>
        </p:spPr>
        <p:txBody>
          <a:bodyPr>
            <a:normAutofit/>
          </a:bodyPr>
          <a:lstStyle/>
          <a:p>
            <a:pPr lvl="1"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ABSTRACT</a:t>
            </a:r>
          </a:p>
          <a:p>
            <a:pPr lvl="1"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INTRODUCTION</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EXISTING SYSTEM</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PROPOSED SYSTEM</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SYSTEM REQUIREMENTS</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DESIGN</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PLANT DISEASES</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DATASET TRAINING</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CONCLUSION</a:t>
            </a:r>
          </a:p>
          <a:p>
            <a:pPr lvl="1"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REFERENCES</a:t>
            </a:r>
          </a:p>
        </p:txBody>
      </p:sp>
      <p:pic>
        <p:nvPicPr>
          <p:cNvPr id="1028" name="Picture 4" descr="Leaf Image-Based Plant Disease Identification Using Color and Texture  Features | Wireless Personal Communications">
            <a:extLst>
              <a:ext uri="{FF2B5EF4-FFF2-40B4-BE49-F238E27FC236}">
                <a16:creationId xmlns:a16="http://schemas.microsoft.com/office/drawing/2014/main" id="{C63A2734-4DF9-E7C6-1C98-5D5B475B8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413" y="1845368"/>
            <a:ext cx="6322142" cy="443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647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F77C-5027-BD02-7441-006883522932}"/>
              </a:ext>
            </a:extLst>
          </p:cNvPr>
          <p:cNvSpPr>
            <a:spLocks noGrp="1"/>
          </p:cNvSpPr>
          <p:nvPr>
            <p:ph type="title"/>
          </p:nvPr>
        </p:nvSpPr>
        <p:spPr>
          <a:xfrm>
            <a:off x="1484311" y="0"/>
            <a:ext cx="10018713" cy="2414726"/>
          </a:xfrm>
        </p:spPr>
        <p:txBody>
          <a:bodyPr/>
          <a:lstStyle/>
          <a:p>
            <a:r>
              <a:rPr lang="en-US" dirty="0"/>
              <a:t>    </a:t>
            </a:r>
            <a:r>
              <a:rPr lang="en-US" dirty="0">
                <a:solidFill>
                  <a:schemeClr val="accent1"/>
                </a:solidFill>
                <a:latin typeface="Times New Roman" panose="02020603050405020304" pitchFamily="18" charset="0"/>
                <a:cs typeface="Times New Roman" panose="02020603050405020304" pitchFamily="18" charset="0"/>
              </a:rPr>
              <a:t>ABSTRACT</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2CB5E5-5176-7769-8381-307ABE0A2DFC}"/>
              </a:ext>
            </a:extLst>
          </p:cNvPr>
          <p:cNvSpPr>
            <a:spLocks noGrp="1"/>
          </p:cNvSpPr>
          <p:nvPr>
            <p:ph idx="1"/>
          </p:nvPr>
        </p:nvSpPr>
        <p:spPr>
          <a:xfrm>
            <a:off x="2062065" y="1970843"/>
            <a:ext cx="9440958" cy="4509856"/>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In the realm of agriculture, timely detection of plant diseases is crucial for ensuring crop health and Productivity. This project focuses on the development of an intelligent system for early detection and diagnosis of plant diseases by merging deep learning techniques, particularly Convolutional Neural Networks (CNNs), with traditional machine learning approaches. The system aims to provide farmers and agricultural experts with timely and accurate insights into the health status of their crops, enabling proactive disease management strategies to minimize crop losses and promote sustainable agriculture.</a:t>
            </a:r>
          </a:p>
          <a:p>
            <a:pPr marL="0" indent="0" algn="just">
              <a:buNone/>
            </a:pPr>
            <a:r>
              <a:rPr lang="en-US" sz="2000" dirty="0">
                <a:latin typeface="Times New Roman" panose="02020603050405020304" pitchFamily="18" charset="0"/>
                <a:cs typeface="Times New Roman" panose="02020603050405020304" pitchFamily="18" charset="0"/>
              </a:rPr>
              <a:t>           The project not only advances the field of plant pathology but also contributes to the development of robust and intelligent agricultural systems.</a:t>
            </a:r>
            <a:endParaRPr lang="en-IN"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9086078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7C05-AC50-A14F-DB8B-14A09FD48196}"/>
              </a:ext>
            </a:extLst>
          </p:cNvPr>
          <p:cNvSpPr>
            <a:spLocks noGrp="1"/>
          </p:cNvSpPr>
          <p:nvPr>
            <p:ph type="title"/>
          </p:nvPr>
        </p:nvSpPr>
        <p:spPr>
          <a:xfrm>
            <a:off x="1484311" y="285136"/>
            <a:ext cx="10018713" cy="1081547"/>
          </a:xfrm>
        </p:spPr>
        <p:txBody>
          <a:bodyPr>
            <a:normAutofit/>
          </a:bodyPr>
          <a:lstStyle/>
          <a:p>
            <a:r>
              <a:rPr lang="en-US" dirty="0"/>
              <a:t>    </a:t>
            </a:r>
            <a:r>
              <a:rPr lang="en-US" dirty="0">
                <a:solidFill>
                  <a:schemeClr val="accent1"/>
                </a:solidFill>
                <a:latin typeface="Times New Roman" panose="02020603050405020304" pitchFamily="18" charset="0"/>
                <a:cs typeface="Times New Roman" panose="02020603050405020304" pitchFamily="18" charset="0"/>
              </a:rPr>
              <a:t>INTRODUCTION</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641502-1416-1082-83CF-179690B3790A}"/>
              </a:ext>
            </a:extLst>
          </p:cNvPr>
          <p:cNvSpPr>
            <a:spLocks noGrp="1"/>
          </p:cNvSpPr>
          <p:nvPr>
            <p:ph idx="1"/>
          </p:nvPr>
        </p:nvSpPr>
        <p:spPr>
          <a:xfrm>
            <a:off x="1897265" y="2172929"/>
            <a:ext cx="10018713" cy="4168878"/>
          </a:xfrm>
        </p:spPr>
        <p:txBody>
          <a:bodyPr>
            <a:noAutofit/>
          </a:bodyPr>
          <a:lstStyle/>
          <a:p>
            <a:pPr algn="just">
              <a:lnSpc>
                <a:spcPct val="100000"/>
              </a:lnSpc>
            </a:pPr>
            <a:r>
              <a:rPr lang="en-US" altLang="en-GB" sz="2000" b="0" i="0" dirty="0">
                <a:solidFill>
                  <a:srgbClr val="282828"/>
                </a:solidFill>
                <a:effectLst/>
                <a:latin typeface="Times New Roman" panose="02020603050405020304" pitchFamily="18" charset="0"/>
                <a:cs typeface="Times New Roman" panose="02020603050405020304" pitchFamily="18" charset="0"/>
              </a:rPr>
              <a:t>India heavily relies on agriculture, with over 60% of its population engaged in farming.</a:t>
            </a:r>
          </a:p>
          <a:p>
            <a:pPr algn="just">
              <a:lnSpc>
                <a:spcPct val="100000"/>
              </a:lnSpc>
            </a:pPr>
            <a:r>
              <a:rPr lang="en-US" altLang="en-GB" sz="2000" b="0" i="0" dirty="0">
                <a:solidFill>
                  <a:srgbClr val="282828"/>
                </a:solidFill>
                <a:effectLst/>
                <a:latin typeface="Times New Roman" panose="02020603050405020304" pitchFamily="18" charset="0"/>
                <a:cs typeface="Times New Roman" panose="02020603050405020304" pitchFamily="18" charset="0"/>
              </a:rPr>
              <a:t>Plant leaf disease detection using ML was introduced to tackle challenges related to limited knowledge of plant diseases.</a:t>
            </a:r>
          </a:p>
          <a:p>
            <a:pPr algn="just">
              <a:lnSpc>
                <a:spcPct val="100000"/>
              </a:lnSpc>
            </a:pPr>
            <a:r>
              <a:rPr lang="en-US" altLang="en-GB" sz="2000" b="0" i="0" dirty="0">
                <a:solidFill>
                  <a:srgbClr val="282828"/>
                </a:solidFill>
                <a:effectLst/>
                <a:latin typeface="Times New Roman" panose="02020603050405020304" pitchFamily="18" charset="0"/>
                <a:cs typeface="Times New Roman" panose="02020603050405020304" pitchFamily="18" charset="0"/>
              </a:rPr>
              <a:t>Traditional ML techniques involve feature extraction and classification based on color, texture, and shape.</a:t>
            </a:r>
          </a:p>
          <a:p>
            <a:pPr algn="just">
              <a:lnSpc>
                <a:spcPct val="100000"/>
              </a:lnSpc>
            </a:pPr>
            <a:r>
              <a:rPr lang="en-US" altLang="en-GB" sz="2000" b="0" i="0" dirty="0">
                <a:solidFill>
                  <a:srgbClr val="282828"/>
                </a:solidFill>
                <a:effectLst/>
                <a:latin typeface="Times New Roman" panose="02020603050405020304" pitchFamily="18" charset="0"/>
                <a:cs typeface="Times New Roman" panose="02020603050405020304" pitchFamily="18" charset="0"/>
              </a:rPr>
              <a:t>DL techniques like CNNs have been proposed for identifying subtle disease symptoms and handling high-resolution images effectively.</a:t>
            </a:r>
            <a:endParaRPr lang="en-IN" sz="2000" dirty="0">
              <a:solidFill>
                <a:schemeClr val="tx1"/>
              </a:solidFill>
            </a:endParaRPr>
          </a:p>
          <a:p>
            <a:pPr algn="just">
              <a:lnSpc>
                <a:spcPct val="100000"/>
              </a:lnSpc>
            </a:pPr>
            <a:endParaRPr lang="en-GB" sz="2000" b="0" i="0" dirty="0">
              <a:solidFill>
                <a:srgbClr val="282828"/>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9393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FF49-AEAC-029A-0D88-7E2C8CA8FE8A}"/>
              </a:ext>
            </a:extLst>
          </p:cNvPr>
          <p:cNvSpPr>
            <a:spLocks noGrp="1"/>
          </p:cNvSpPr>
          <p:nvPr>
            <p:ph type="title"/>
          </p:nvPr>
        </p:nvSpPr>
        <p:spPr>
          <a:xfrm>
            <a:off x="1484311" y="353961"/>
            <a:ext cx="10018713" cy="1543666"/>
          </a:xfrm>
        </p:spPr>
        <p:txBody>
          <a:bodyPr/>
          <a:lstStyle/>
          <a:p>
            <a:r>
              <a:rPr lang="en-US" dirty="0"/>
              <a:t>   </a:t>
            </a:r>
            <a:r>
              <a:rPr lang="en-US" dirty="0">
                <a:solidFill>
                  <a:schemeClr val="accent1"/>
                </a:solidFill>
                <a:latin typeface="Times New Roman" panose="02020603050405020304" pitchFamily="18" charset="0"/>
                <a:cs typeface="Times New Roman" panose="02020603050405020304" pitchFamily="18" charset="0"/>
              </a:rPr>
              <a:t>EXISTING SYSTEM</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F9FB61-63DD-DCFD-7781-007A3EC1DE6D}"/>
              </a:ext>
            </a:extLst>
          </p:cNvPr>
          <p:cNvSpPr>
            <a:spLocks noGrp="1"/>
          </p:cNvSpPr>
          <p:nvPr>
            <p:ph idx="1"/>
          </p:nvPr>
        </p:nvSpPr>
        <p:spPr>
          <a:xfrm>
            <a:off x="1950099" y="1759974"/>
            <a:ext cx="9760120" cy="4649703"/>
          </a:xfrm>
        </p:spPr>
        <p:txBody>
          <a:bodyPr>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Manual methods for plant disease detection are subjective and time-consuming, lacking precision for large-scale agriculture.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Automated systems using machine learning, like CNNs, improve accuracy and efficiency in disease detection, complementing human expertise.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Automation offers real-time monitoring and supports timely decision-making for effective intervention and management of plant diseases.</a:t>
            </a:r>
            <a:endParaRPr lang="en-IN" sz="2000" dirty="0"/>
          </a:p>
          <a:p>
            <a:pPr marL="0" indent="0">
              <a:buNone/>
            </a:pPr>
            <a:endParaRPr lang="en-IN" sz="2400" dirty="0"/>
          </a:p>
        </p:txBody>
      </p:sp>
    </p:spTree>
    <p:extLst>
      <p:ext uri="{BB962C8B-B14F-4D97-AF65-F5344CB8AC3E}">
        <p14:creationId xmlns:p14="http://schemas.microsoft.com/office/powerpoint/2010/main" val="30191783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4A94-0AF2-9A05-B65B-232D40700C11}"/>
              </a:ext>
            </a:extLst>
          </p:cNvPr>
          <p:cNvSpPr>
            <a:spLocks noGrp="1"/>
          </p:cNvSpPr>
          <p:nvPr>
            <p:ph type="title"/>
          </p:nvPr>
        </p:nvSpPr>
        <p:spPr>
          <a:xfrm>
            <a:off x="2621902" y="494520"/>
            <a:ext cx="5411755" cy="1427585"/>
          </a:xfrm>
        </p:spPr>
        <p:txBody>
          <a:bodyPr>
            <a:normAutofit/>
          </a:bodyPr>
          <a:lstStyle/>
          <a:p>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DISADVANTAGES</a:t>
            </a:r>
            <a:r>
              <a:rPr lang="en-US" spc="-1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a:t>
            </a:r>
            <a:b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D825A97-76C6-E085-A355-EE24C41D3ED4}"/>
              </a:ext>
            </a:extLst>
          </p:cNvPr>
          <p:cNvSpPr>
            <a:spLocks noGrp="1"/>
          </p:cNvSpPr>
          <p:nvPr>
            <p:ph idx="1"/>
          </p:nvPr>
        </p:nvSpPr>
        <p:spPr>
          <a:xfrm>
            <a:off x="2528597" y="1240971"/>
            <a:ext cx="7585788" cy="4357396"/>
          </a:xfrm>
        </p:spPr>
        <p:txBody>
          <a:bodyPr>
            <a:normAutofit/>
          </a:bodyPr>
          <a:lstStyle/>
          <a:p>
            <a:pPr marL="0" lvl="0" indent="0" algn="just">
              <a:spcBef>
                <a:spcPts val="920"/>
              </a:spcBef>
              <a:buNone/>
              <a:tabLst>
                <a:tab pos="521335" algn="l"/>
              </a:tabLst>
            </a:pPr>
            <a:endParaRPr lang="en-US"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spcBef>
                <a:spcPts val="920"/>
              </a:spcBef>
              <a:buNone/>
              <a:tabLst>
                <a:tab pos="521335" algn="l"/>
              </a:tabLst>
            </a:pPr>
            <a:endParaRPr lang="en-US" sz="2000" dirty="0">
              <a:uFill>
                <a:solidFill>
                  <a:srgbClr val="000000"/>
                </a:solidFill>
              </a:uFill>
              <a:ea typeface="Calibri" panose="020F0502020204030204" pitchFamily="34" charset="0"/>
              <a:cs typeface="Times New Roman" panose="02020603050405020304" pitchFamily="18" charset="0"/>
            </a:endParaRPr>
          </a:p>
          <a:p>
            <a:pPr marL="0" indent="0" algn="just">
              <a:spcBef>
                <a:spcPts val="920"/>
              </a:spcBef>
              <a:buNone/>
              <a:tabLst>
                <a:tab pos="521335" algn="l"/>
              </a:tabLs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815"/>
              </a:spcBef>
              <a:spcAft>
                <a:spcPts val="0"/>
              </a:spcAft>
              <a:buNone/>
            </a:pPr>
            <a:endParaRPr lang="en-IN" sz="28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920"/>
              </a:spcBef>
              <a:buFont typeface="Wingdings" panose="05000000000000000000" pitchFamily="2" charset="2"/>
              <a:buChar char="Ø"/>
              <a:tabLst>
                <a:tab pos="521335" algn="l"/>
              </a:tabLst>
            </a:pPr>
            <a:r>
              <a:rPr lang="en-US"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Limited Precision and Efficiency</a:t>
            </a:r>
          </a:p>
          <a:p>
            <a:pPr algn="just">
              <a:spcBef>
                <a:spcPts val="920"/>
              </a:spcBef>
              <a:buFont typeface="Wingdings" panose="05000000000000000000" pitchFamily="2" charset="2"/>
              <a:buChar char="Ø"/>
              <a:tabLst>
                <a:tab pos="521335" algn="l"/>
              </a:tabLst>
            </a:pPr>
            <a:r>
              <a:rPr lang="en-US"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Lack of Real-time Monitoring</a:t>
            </a:r>
          </a:p>
          <a:p>
            <a:pPr algn="just">
              <a:spcBef>
                <a:spcPts val="920"/>
              </a:spcBef>
              <a:buFont typeface="Wingdings" panose="05000000000000000000" pitchFamily="2" charset="2"/>
              <a:buChar char="Ø"/>
              <a:tabLst>
                <a:tab pos="521335" algn="l"/>
              </a:tabLst>
            </a:pPr>
            <a:r>
              <a:rPr lang="en-US"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Time-Consuming Process</a:t>
            </a:r>
          </a:p>
          <a:p>
            <a:pPr marL="0" lvl="0" indent="0">
              <a:spcBef>
                <a:spcPts val="920"/>
              </a:spcBef>
              <a:buNone/>
              <a:tabLst>
                <a:tab pos="521335" algn="l"/>
              </a:tabLst>
            </a:pPr>
            <a:endParaRPr lang="en-IN" sz="8000" spc="0"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42212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ECC4-6F33-6983-BEBC-0617105BF00B}"/>
              </a:ext>
            </a:extLst>
          </p:cNvPr>
          <p:cNvSpPr>
            <a:spLocks noGrp="1"/>
          </p:cNvSpPr>
          <p:nvPr>
            <p:ph type="title"/>
          </p:nvPr>
        </p:nvSpPr>
        <p:spPr>
          <a:xfrm>
            <a:off x="1484311" y="-304800"/>
            <a:ext cx="10018713" cy="2231255"/>
          </a:xfrm>
        </p:spPr>
        <p:txBody>
          <a:bodyPr/>
          <a:lstStyle/>
          <a:p>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PROPOSED SYSTEM</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DFC291-B645-B7BB-4CC9-5B22F6A83329}"/>
              </a:ext>
            </a:extLst>
          </p:cNvPr>
          <p:cNvSpPr>
            <a:spLocks noGrp="1"/>
          </p:cNvSpPr>
          <p:nvPr>
            <p:ph idx="1"/>
          </p:nvPr>
        </p:nvSpPr>
        <p:spPr>
          <a:xfrm>
            <a:off x="2040995" y="2280416"/>
            <a:ext cx="9462029" cy="3284642"/>
          </a:xfrm>
        </p:spPr>
        <p:txBody>
          <a:bodyPr>
            <a:noAutofit/>
          </a:bodyPr>
          <a:lstStyle/>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Integrates CNN (Convolutional Neural Network) and deep learning algorithms with machine learning principles.</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CNN models are trained on extensive datasets of plant images.</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Enables automatic learning and recognition of complex patterns associated with different plant diseases.</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Results in a sophisticated and intelligent plant disease detection system.</a:t>
            </a: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Offers rapid, accurate, and scalable solutions for crop monitoring and management.</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1300339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AEC20-1FC6-0C8E-8AD5-3266896E93BF}"/>
              </a:ext>
            </a:extLst>
          </p:cNvPr>
          <p:cNvSpPr>
            <a:spLocks noGrp="1"/>
          </p:cNvSpPr>
          <p:nvPr>
            <p:ph idx="1"/>
          </p:nvPr>
        </p:nvSpPr>
        <p:spPr>
          <a:xfrm>
            <a:off x="1791478" y="432619"/>
            <a:ext cx="9862457" cy="6145161"/>
          </a:xfrm>
        </p:spPr>
        <p:txBody>
          <a:bodyPr>
            <a:normAutofit/>
          </a:bodyPr>
          <a:lstStyle/>
          <a:p>
            <a:pPr marL="0" indent="0">
              <a:buNone/>
            </a:pPr>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ADVANTAGES:</a:t>
            </a:r>
          </a:p>
          <a:p>
            <a:pPr marL="0" indent="0">
              <a:buNone/>
            </a:pPr>
            <a:endParaRPr lang="en-US" sz="16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Accuracy</a:t>
            </a:r>
          </a:p>
          <a:p>
            <a:pPr marL="457200" indent="-457200" algn="jus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Speed</a:t>
            </a:r>
          </a:p>
          <a:p>
            <a:pPr marL="457200" indent="-457200" algn="jus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Improved Crop Management</a:t>
            </a:r>
          </a:p>
          <a:p>
            <a:pPr marL="0" indent="0" algn="just">
              <a:buNone/>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Algorithms:</a:t>
            </a:r>
          </a:p>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Mobile</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Convolutional Neural Network.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7009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1165</TotalTime>
  <Words>1193</Words>
  <Application>Microsoft Office PowerPoint</Application>
  <PresentationFormat>Widescreen</PresentationFormat>
  <Paragraphs>118</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Algerian</vt:lpstr>
      <vt:lpstr>Arial</vt:lpstr>
      <vt:lpstr>Arial Black</vt:lpstr>
      <vt:lpstr>Calibri</vt:lpstr>
      <vt:lpstr>Calibri Light</vt:lpstr>
      <vt:lpstr>Corbel</vt:lpstr>
      <vt:lpstr>Times New Roman</vt:lpstr>
      <vt:lpstr>Wingdings</vt:lpstr>
      <vt:lpstr>Parallax</vt:lpstr>
      <vt:lpstr>MALINENI LAKSHMAIAH  WOMEN’S ENGINEERING COLLEGE (Accredited by NBA(CSE&amp;ECE), NAAC A+, Approved by AICTE,NEW DELHI , Affiliated to JNTUK, Kakinada)   </vt:lpstr>
      <vt:lpstr>PLANT DISEASE DIAGNOSIS USING CNN:       A MACHINE LEARNING APPROACH</vt:lpstr>
      <vt:lpstr>CONTENTS</vt:lpstr>
      <vt:lpstr>    ABSTRACT</vt:lpstr>
      <vt:lpstr>    INTRODUCTION</vt:lpstr>
      <vt:lpstr>   EXISTING SYSTEM</vt:lpstr>
      <vt:lpstr>DISADVANTAGES : </vt:lpstr>
      <vt:lpstr>    PROPOSED SYSTEM</vt:lpstr>
      <vt:lpstr>PowerPoint Presentation</vt:lpstr>
      <vt:lpstr>     SYSTEM REQUIREMENTS </vt:lpstr>
      <vt:lpstr>DESIGN</vt:lpstr>
      <vt:lpstr>MODEL DESIGN FOR USER AND SERVER</vt:lpstr>
      <vt:lpstr>UML Diagrams</vt:lpstr>
      <vt:lpstr>PLANT DISEASES</vt:lpstr>
      <vt:lpstr>PowerPoint Presentation</vt:lpstr>
      <vt:lpstr>DATASET TRAINING</vt:lpstr>
      <vt:lpstr>PREDICTING CONFIDENCE SCORE</vt:lpstr>
      <vt:lpstr>RESULT</vt:lpstr>
      <vt:lpstr>     CONCLUSION</vt:lpstr>
      <vt:lpstr>FURTHER ENHANCEMENT </vt:lpstr>
      <vt:lpstr>REFERENCE</vt:lpstr>
      <vt:lpstr>J</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Uha Sai Avvaru</dc:creator>
  <cp:lastModifiedBy>Yamuna B</cp:lastModifiedBy>
  <cp:revision>69</cp:revision>
  <dcterms:created xsi:type="dcterms:W3CDTF">2023-01-01T13:55:22Z</dcterms:created>
  <dcterms:modified xsi:type="dcterms:W3CDTF">2024-04-28T04:43:12Z</dcterms:modified>
</cp:coreProperties>
</file>